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8" r:id="rId4"/>
  </p:sldMasterIdLst>
  <p:notesMasterIdLst>
    <p:notesMasterId r:id="rId13"/>
  </p:notesMasterIdLst>
  <p:handoutMasterIdLst>
    <p:handoutMasterId r:id="rId14"/>
  </p:handoutMasterIdLst>
  <p:sldIdLst>
    <p:sldId id="3825" r:id="rId5"/>
    <p:sldId id="3826" r:id="rId6"/>
    <p:sldId id="3827" r:id="rId7"/>
    <p:sldId id="3835" r:id="rId8"/>
    <p:sldId id="3836" r:id="rId9"/>
    <p:sldId id="3838" r:id="rId10"/>
    <p:sldId id="3839" r:id="rId11"/>
    <p:sldId id="3837" r:id="rId12"/>
  </p:sldIdLst>
  <p:sldSz cx="12192000" cy="6858000"/>
  <p:notesSz cx="6858000" cy="9144000"/>
  <p:defaultTextStyle>
    <a:defPPr rtl="0">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0" userDrawn="1">
          <p15:clr>
            <a:srgbClr val="A4A3A4"/>
          </p15:clr>
        </p15:guide>
        <p15:guide id="2" orient="horz" pos="3408" userDrawn="1">
          <p15:clr>
            <a:srgbClr val="A4A3A4"/>
          </p15:clr>
        </p15:guide>
        <p15:guide id="3" pos="6936" userDrawn="1">
          <p15:clr>
            <a:srgbClr val="A4A3A4"/>
          </p15:clr>
        </p15:guide>
        <p15:guide id="4" pos="744"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41BB05-1EB5-43E0-8B38-E31ECD7A52A8}" v="2" dt="2024-11-25T05:12:26.5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94660"/>
  </p:normalViewPr>
  <p:slideViewPr>
    <p:cSldViewPr snapToGrid="0">
      <p:cViewPr varScale="1">
        <p:scale>
          <a:sx n="112" d="100"/>
          <a:sy n="112" d="100"/>
        </p:scale>
        <p:origin x="378" y="96"/>
      </p:cViewPr>
      <p:guideLst>
        <p:guide orient="horz" pos="1200"/>
        <p:guide orient="horz" pos="3408"/>
        <p:guide pos="6936"/>
        <p:guide pos="744"/>
      </p:guideLst>
    </p:cSldViewPr>
  </p:slideViewPr>
  <p:notesTextViewPr>
    <p:cViewPr>
      <p:scale>
        <a:sx n="1" d="1"/>
        <a:sy n="1" d="1"/>
      </p:scale>
      <p:origin x="0" y="0"/>
    </p:cViewPr>
  </p:notesTextViewPr>
  <p:notesViewPr>
    <p:cSldViewPr snapToGrid="0">
      <p:cViewPr varScale="1">
        <p:scale>
          <a:sx n="87" d="100"/>
          <a:sy n="87" d="100"/>
        </p:scale>
        <p:origin x="380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ny Schinkel" userId="94fc7789-a7d5-4b1d-938e-e66c78efd1ae" providerId="ADAL" clId="{8041BB05-1EB5-43E0-8B38-E31ECD7A52A8}"/>
    <pc:docChg chg="undo custSel addSld modSld sldOrd">
      <pc:chgData name="Janny Schinkel" userId="94fc7789-a7d5-4b1d-938e-e66c78efd1ae" providerId="ADAL" clId="{8041BB05-1EB5-43E0-8B38-E31ECD7A52A8}" dt="2024-11-25T05:19:21.979" v="1919" actId="20577"/>
      <pc:docMkLst>
        <pc:docMk/>
      </pc:docMkLst>
      <pc:sldChg chg="modSp mod">
        <pc:chgData name="Janny Schinkel" userId="94fc7789-a7d5-4b1d-938e-e66c78efd1ae" providerId="ADAL" clId="{8041BB05-1EB5-43E0-8B38-E31ECD7A52A8}" dt="2024-11-25T05:17:12.491" v="1810" actId="27636"/>
        <pc:sldMkLst>
          <pc:docMk/>
          <pc:sldMk cId="55160260" sldId="3826"/>
        </pc:sldMkLst>
        <pc:spChg chg="mod">
          <ac:chgData name="Janny Schinkel" userId="94fc7789-a7d5-4b1d-938e-e66c78efd1ae" providerId="ADAL" clId="{8041BB05-1EB5-43E0-8B38-E31ECD7A52A8}" dt="2024-11-25T05:17:12.491" v="1810" actId="27636"/>
          <ac:spMkLst>
            <pc:docMk/>
            <pc:sldMk cId="55160260" sldId="3826"/>
            <ac:spMk id="3" creationId="{869C3FD2-AF88-4EF1-AFB7-5D31BD5AA0BF}"/>
          </ac:spMkLst>
        </pc:spChg>
      </pc:sldChg>
      <pc:sldChg chg="addSp delSp modSp mod modClrScheme chgLayout">
        <pc:chgData name="Janny Schinkel" userId="94fc7789-a7d5-4b1d-938e-e66c78efd1ae" providerId="ADAL" clId="{8041BB05-1EB5-43E0-8B38-E31ECD7A52A8}" dt="2024-11-25T05:04:42.354" v="1514" actId="20577"/>
        <pc:sldMkLst>
          <pc:docMk/>
          <pc:sldMk cId="1002193766" sldId="3827"/>
        </pc:sldMkLst>
        <pc:spChg chg="mod">
          <ac:chgData name="Janny Schinkel" userId="94fc7789-a7d5-4b1d-938e-e66c78efd1ae" providerId="ADAL" clId="{8041BB05-1EB5-43E0-8B38-E31ECD7A52A8}" dt="2024-11-18T10:15:22.512" v="349" actId="26606"/>
          <ac:spMkLst>
            <pc:docMk/>
            <pc:sldMk cId="1002193766" sldId="3827"/>
            <ac:spMk id="4" creationId="{7B290457-2071-4F7C-9327-CE85A282B4D5}"/>
          </ac:spMkLst>
        </pc:spChg>
        <pc:spChg chg="mod">
          <ac:chgData name="Janny Schinkel" userId="94fc7789-a7d5-4b1d-938e-e66c78efd1ae" providerId="ADAL" clId="{8041BB05-1EB5-43E0-8B38-E31ECD7A52A8}" dt="2024-11-25T05:04:42.354" v="1514" actId="20577"/>
          <ac:spMkLst>
            <pc:docMk/>
            <pc:sldMk cId="1002193766" sldId="3827"/>
            <ac:spMk id="5" creationId="{B67B1E24-2840-4BB0-AE5A-2320A01CB80F}"/>
          </ac:spMkLst>
        </pc:spChg>
        <pc:spChg chg="mod">
          <ac:chgData name="Janny Schinkel" userId="94fc7789-a7d5-4b1d-938e-e66c78efd1ae" providerId="ADAL" clId="{8041BB05-1EB5-43E0-8B38-E31ECD7A52A8}" dt="2024-11-18T10:15:22.512" v="349" actId="26606"/>
          <ac:spMkLst>
            <pc:docMk/>
            <pc:sldMk cId="1002193766" sldId="3827"/>
            <ac:spMk id="14" creationId="{A01CAB10-68AF-4904-BD59-D332B297A10F}"/>
          </ac:spMkLst>
        </pc:spChg>
        <pc:spChg chg="mod">
          <ac:chgData name="Janny Schinkel" userId="94fc7789-a7d5-4b1d-938e-e66c78efd1ae" providerId="ADAL" clId="{8041BB05-1EB5-43E0-8B38-E31ECD7A52A8}" dt="2024-11-18T10:15:22.512" v="349" actId="26606"/>
          <ac:spMkLst>
            <pc:docMk/>
            <pc:sldMk cId="1002193766" sldId="3827"/>
            <ac:spMk id="15" creationId="{96B342A5-1683-4650-BB07-B98D8B23C1FC}"/>
          </ac:spMkLst>
        </pc:spChg>
        <pc:spChg chg="mod">
          <ac:chgData name="Janny Schinkel" userId="94fc7789-a7d5-4b1d-938e-e66c78efd1ae" providerId="ADAL" clId="{8041BB05-1EB5-43E0-8B38-E31ECD7A52A8}" dt="2024-11-18T10:15:22.512" v="349" actId="26606"/>
          <ac:spMkLst>
            <pc:docMk/>
            <pc:sldMk cId="1002193766" sldId="3827"/>
            <ac:spMk id="16" creationId="{46EEA4F1-5FA3-4EBF-97F1-DF392077DB76}"/>
          </ac:spMkLst>
        </pc:spChg>
        <pc:picChg chg="add del mod ord">
          <ac:chgData name="Janny Schinkel" userId="94fc7789-a7d5-4b1d-938e-e66c78efd1ae" providerId="ADAL" clId="{8041BB05-1EB5-43E0-8B38-E31ECD7A52A8}" dt="2024-11-25T05:02:58.572" v="1304" actId="478"/>
          <ac:picMkLst>
            <pc:docMk/>
            <pc:sldMk cId="1002193766" sldId="3827"/>
            <ac:picMk id="3" creationId="{B23A5E8F-F786-F8AD-BCC8-8608C2646E88}"/>
          </ac:picMkLst>
        </pc:picChg>
        <pc:picChg chg="add mod ord">
          <ac:chgData name="Janny Schinkel" userId="94fc7789-a7d5-4b1d-938e-e66c78efd1ae" providerId="ADAL" clId="{8041BB05-1EB5-43E0-8B38-E31ECD7A52A8}" dt="2024-11-25T05:03:02.722" v="1306" actId="26606"/>
          <ac:picMkLst>
            <pc:docMk/>
            <pc:sldMk cId="1002193766" sldId="3827"/>
            <ac:picMk id="6" creationId="{FD47F278-BF32-5F1C-DE08-947637925FB1}"/>
          </ac:picMkLst>
        </pc:picChg>
        <pc:picChg chg="del mod ord">
          <ac:chgData name="Janny Schinkel" userId="94fc7789-a7d5-4b1d-938e-e66c78efd1ae" providerId="ADAL" clId="{8041BB05-1EB5-43E0-8B38-E31ECD7A52A8}" dt="2024-11-18T10:16:00.357" v="351" actId="478"/>
          <ac:picMkLst>
            <pc:docMk/>
            <pc:sldMk cId="1002193766" sldId="3827"/>
            <ac:picMk id="9" creationId="{52CA6555-6645-4851-809D-0387A33DC46C}"/>
          </ac:picMkLst>
        </pc:picChg>
      </pc:sldChg>
      <pc:sldChg chg="addSp delSp modSp mod modClrScheme chgLayout">
        <pc:chgData name="Janny Schinkel" userId="94fc7789-a7d5-4b1d-938e-e66c78efd1ae" providerId="ADAL" clId="{8041BB05-1EB5-43E0-8B38-E31ECD7A52A8}" dt="2024-11-25T05:06:30.800" v="1521" actId="26606"/>
        <pc:sldMkLst>
          <pc:docMk/>
          <pc:sldMk cId="875899352" sldId="3835"/>
        </pc:sldMkLst>
        <pc:spChg chg="mod">
          <ac:chgData name="Janny Schinkel" userId="94fc7789-a7d5-4b1d-938e-e66c78efd1ae" providerId="ADAL" clId="{8041BB05-1EB5-43E0-8B38-E31ECD7A52A8}" dt="2024-11-25T05:06:30.800" v="1521" actId="26606"/>
          <ac:spMkLst>
            <pc:docMk/>
            <pc:sldMk cId="875899352" sldId="3835"/>
            <ac:spMk id="4" creationId="{7B290457-2071-4F7C-9327-CE85A282B4D5}"/>
          </ac:spMkLst>
        </pc:spChg>
        <pc:spChg chg="mod">
          <ac:chgData name="Janny Schinkel" userId="94fc7789-a7d5-4b1d-938e-e66c78efd1ae" providerId="ADAL" clId="{8041BB05-1EB5-43E0-8B38-E31ECD7A52A8}" dt="2024-11-25T05:06:30.800" v="1521" actId="26606"/>
          <ac:spMkLst>
            <pc:docMk/>
            <pc:sldMk cId="875899352" sldId="3835"/>
            <ac:spMk id="5" creationId="{B67B1E24-2840-4BB0-AE5A-2320A01CB80F}"/>
          </ac:spMkLst>
        </pc:spChg>
        <pc:spChg chg="mod">
          <ac:chgData name="Janny Schinkel" userId="94fc7789-a7d5-4b1d-938e-e66c78efd1ae" providerId="ADAL" clId="{8041BB05-1EB5-43E0-8B38-E31ECD7A52A8}" dt="2024-11-25T05:06:30.800" v="1520" actId="26606"/>
          <ac:spMkLst>
            <pc:docMk/>
            <pc:sldMk cId="875899352" sldId="3835"/>
            <ac:spMk id="14" creationId="{A01CAB10-68AF-4904-BD59-D332B297A10F}"/>
          </ac:spMkLst>
        </pc:spChg>
        <pc:spChg chg="mod">
          <ac:chgData name="Janny Schinkel" userId="94fc7789-a7d5-4b1d-938e-e66c78efd1ae" providerId="ADAL" clId="{8041BB05-1EB5-43E0-8B38-E31ECD7A52A8}" dt="2024-11-25T05:06:30.800" v="1520" actId="26606"/>
          <ac:spMkLst>
            <pc:docMk/>
            <pc:sldMk cId="875899352" sldId="3835"/>
            <ac:spMk id="15" creationId="{96B342A5-1683-4650-BB07-B98D8B23C1FC}"/>
          </ac:spMkLst>
        </pc:spChg>
        <pc:spChg chg="mod">
          <ac:chgData name="Janny Schinkel" userId="94fc7789-a7d5-4b1d-938e-e66c78efd1ae" providerId="ADAL" clId="{8041BB05-1EB5-43E0-8B38-E31ECD7A52A8}" dt="2024-11-25T05:06:30.800" v="1520" actId="26606"/>
          <ac:spMkLst>
            <pc:docMk/>
            <pc:sldMk cId="875899352" sldId="3835"/>
            <ac:spMk id="16" creationId="{46EEA4F1-5FA3-4EBF-97F1-DF392077DB76}"/>
          </ac:spMkLst>
        </pc:spChg>
        <pc:picChg chg="add del mod">
          <ac:chgData name="Janny Schinkel" userId="94fc7789-a7d5-4b1d-938e-e66c78efd1ae" providerId="ADAL" clId="{8041BB05-1EB5-43E0-8B38-E31ECD7A52A8}" dt="2024-11-25T05:06:15.913" v="1518" actId="478"/>
          <ac:picMkLst>
            <pc:docMk/>
            <pc:sldMk cId="875899352" sldId="3835"/>
            <ac:picMk id="3" creationId="{39BD765F-4F3C-9DC0-CA13-7EBF248D5DD4}"/>
          </ac:picMkLst>
        </pc:picChg>
        <pc:picChg chg="add mod ord">
          <ac:chgData name="Janny Schinkel" userId="94fc7789-a7d5-4b1d-938e-e66c78efd1ae" providerId="ADAL" clId="{8041BB05-1EB5-43E0-8B38-E31ECD7A52A8}" dt="2024-11-25T05:06:30.800" v="1521" actId="26606"/>
          <ac:picMkLst>
            <pc:docMk/>
            <pc:sldMk cId="875899352" sldId="3835"/>
            <ac:picMk id="6" creationId="{6D39133D-4E14-4A6C-00F9-E506EDFE8E9A}"/>
          </ac:picMkLst>
        </pc:picChg>
        <pc:picChg chg="del">
          <ac:chgData name="Janny Schinkel" userId="94fc7789-a7d5-4b1d-938e-e66c78efd1ae" providerId="ADAL" clId="{8041BB05-1EB5-43E0-8B38-E31ECD7A52A8}" dt="2024-11-18T10:16:50.261" v="363" actId="478"/>
          <ac:picMkLst>
            <pc:docMk/>
            <pc:sldMk cId="875899352" sldId="3835"/>
            <ac:picMk id="7" creationId="{3357E372-A8F1-4299-994E-AB6FC49D677E}"/>
          </ac:picMkLst>
        </pc:picChg>
      </pc:sldChg>
      <pc:sldChg chg="addSp delSp modSp mod ord modClrScheme chgLayout">
        <pc:chgData name="Janny Schinkel" userId="94fc7789-a7d5-4b1d-938e-e66c78efd1ae" providerId="ADAL" clId="{8041BB05-1EB5-43E0-8B38-E31ECD7A52A8}" dt="2024-11-25T05:18:54.833" v="1890" actId="27636"/>
        <pc:sldMkLst>
          <pc:docMk/>
          <pc:sldMk cId="3933962265" sldId="3836"/>
        </pc:sldMkLst>
        <pc:spChg chg="mod">
          <ac:chgData name="Janny Schinkel" userId="94fc7789-a7d5-4b1d-938e-e66c78efd1ae" providerId="ADAL" clId="{8041BB05-1EB5-43E0-8B38-E31ECD7A52A8}" dt="2024-11-25T05:13:43.040" v="1762" actId="26606"/>
          <ac:spMkLst>
            <pc:docMk/>
            <pc:sldMk cId="3933962265" sldId="3836"/>
            <ac:spMk id="4" creationId="{7B290457-2071-4F7C-9327-CE85A282B4D5}"/>
          </ac:spMkLst>
        </pc:spChg>
        <pc:spChg chg="mod">
          <ac:chgData name="Janny Schinkel" userId="94fc7789-a7d5-4b1d-938e-e66c78efd1ae" providerId="ADAL" clId="{8041BB05-1EB5-43E0-8B38-E31ECD7A52A8}" dt="2024-11-25T05:18:54.833" v="1889" actId="27636"/>
          <ac:spMkLst>
            <pc:docMk/>
            <pc:sldMk cId="3933962265" sldId="3836"/>
            <ac:spMk id="5" creationId="{B67B1E24-2840-4BB0-AE5A-2320A01CB80F}"/>
          </ac:spMkLst>
        </pc:spChg>
        <pc:spChg chg="mod">
          <ac:chgData name="Janny Schinkel" userId="94fc7789-a7d5-4b1d-938e-e66c78efd1ae" providerId="ADAL" clId="{8041BB05-1EB5-43E0-8B38-E31ECD7A52A8}" dt="2024-11-25T05:13:43.040" v="1762" actId="26606"/>
          <ac:spMkLst>
            <pc:docMk/>
            <pc:sldMk cId="3933962265" sldId="3836"/>
            <ac:spMk id="14" creationId="{A01CAB10-68AF-4904-BD59-D332B297A10F}"/>
          </ac:spMkLst>
        </pc:spChg>
        <pc:spChg chg="mod">
          <ac:chgData name="Janny Schinkel" userId="94fc7789-a7d5-4b1d-938e-e66c78efd1ae" providerId="ADAL" clId="{8041BB05-1EB5-43E0-8B38-E31ECD7A52A8}" dt="2024-11-25T05:13:43.040" v="1762" actId="26606"/>
          <ac:spMkLst>
            <pc:docMk/>
            <pc:sldMk cId="3933962265" sldId="3836"/>
            <ac:spMk id="15" creationId="{96B342A5-1683-4650-BB07-B98D8B23C1FC}"/>
          </ac:spMkLst>
        </pc:spChg>
        <pc:spChg chg="mod">
          <ac:chgData name="Janny Schinkel" userId="94fc7789-a7d5-4b1d-938e-e66c78efd1ae" providerId="ADAL" clId="{8041BB05-1EB5-43E0-8B38-E31ECD7A52A8}" dt="2024-11-25T05:13:43.040" v="1762" actId="26606"/>
          <ac:spMkLst>
            <pc:docMk/>
            <pc:sldMk cId="3933962265" sldId="3836"/>
            <ac:spMk id="16" creationId="{46EEA4F1-5FA3-4EBF-97F1-DF392077DB76}"/>
          </ac:spMkLst>
        </pc:spChg>
        <pc:spChg chg="add mod">
          <ac:chgData name="Janny Schinkel" userId="94fc7789-a7d5-4b1d-938e-e66c78efd1ae" providerId="ADAL" clId="{8041BB05-1EB5-43E0-8B38-E31ECD7A52A8}" dt="2024-11-25T05:18:54.833" v="1890" actId="27636"/>
          <ac:spMkLst>
            <pc:docMk/>
            <pc:sldMk cId="3933962265" sldId="3836"/>
            <ac:spMk id="18" creationId="{3904BB11-42F5-E5DA-5F6D-85C5EB201027}"/>
          </ac:spMkLst>
        </pc:spChg>
        <pc:spChg chg="add del mod">
          <ac:chgData name="Janny Schinkel" userId="94fc7789-a7d5-4b1d-938e-e66c78efd1ae" providerId="ADAL" clId="{8041BB05-1EB5-43E0-8B38-E31ECD7A52A8}" dt="2024-11-25T05:13:50.756" v="1764" actId="26606"/>
          <ac:spMkLst>
            <pc:docMk/>
            <pc:sldMk cId="3933962265" sldId="3836"/>
            <ac:spMk id="21" creationId="{4B891BE9-1744-A684-5874-9A5F1F9F0B45}"/>
          </ac:spMkLst>
        </pc:spChg>
        <pc:spChg chg="add mod">
          <ac:chgData name="Janny Schinkel" userId="94fc7789-a7d5-4b1d-938e-e66c78efd1ae" providerId="ADAL" clId="{8041BB05-1EB5-43E0-8B38-E31ECD7A52A8}" dt="2024-11-25T05:18:47.037" v="1883" actId="20577"/>
          <ac:spMkLst>
            <pc:docMk/>
            <pc:sldMk cId="3933962265" sldId="3836"/>
            <ac:spMk id="23" creationId="{F9E20638-B274-1074-EA31-1F61AD032D79}"/>
          </ac:spMkLst>
        </pc:spChg>
        <pc:spChg chg="add del">
          <ac:chgData name="Janny Schinkel" userId="94fc7789-a7d5-4b1d-938e-e66c78efd1ae" providerId="ADAL" clId="{8041BB05-1EB5-43E0-8B38-E31ECD7A52A8}" dt="2024-11-25T05:14:02.133" v="1767" actId="478"/>
          <ac:spMkLst>
            <pc:docMk/>
            <pc:sldMk cId="3933962265" sldId="3836"/>
            <ac:spMk id="26" creationId="{51979796-75E2-77E1-847D-1C36FACA1C4E}"/>
          </ac:spMkLst>
        </pc:spChg>
        <pc:picChg chg="add del mod">
          <ac:chgData name="Janny Schinkel" userId="94fc7789-a7d5-4b1d-938e-e66c78efd1ae" providerId="ADAL" clId="{8041BB05-1EB5-43E0-8B38-E31ECD7A52A8}" dt="2024-11-25T05:12:45.583" v="1756" actId="478"/>
          <ac:picMkLst>
            <pc:docMk/>
            <pc:sldMk cId="3933962265" sldId="3836"/>
            <ac:picMk id="2" creationId="{3C30EC7E-058A-AD0A-73EB-F5A3EC52A84A}"/>
          </ac:picMkLst>
        </pc:picChg>
        <pc:picChg chg="del mod ord">
          <ac:chgData name="Janny Schinkel" userId="94fc7789-a7d5-4b1d-938e-e66c78efd1ae" providerId="ADAL" clId="{8041BB05-1EB5-43E0-8B38-E31ECD7A52A8}" dt="2024-11-25T05:12:46.671" v="1757" actId="478"/>
          <ac:picMkLst>
            <pc:docMk/>
            <pc:sldMk cId="3933962265" sldId="3836"/>
            <ac:picMk id="3" creationId="{3090D1ED-593E-45E1-ACCE-C5DAD8BF1099}"/>
          </ac:picMkLst>
        </pc:picChg>
        <pc:picChg chg="del">
          <ac:chgData name="Janny Schinkel" userId="94fc7789-a7d5-4b1d-938e-e66c78efd1ae" providerId="ADAL" clId="{8041BB05-1EB5-43E0-8B38-E31ECD7A52A8}" dt="2024-11-18T10:27:15.713" v="656" actId="478"/>
          <ac:picMkLst>
            <pc:docMk/>
            <pc:sldMk cId="3933962265" sldId="3836"/>
            <ac:picMk id="6" creationId="{5A6C3ACA-8F47-4EFA-8DE3-A8BDCF672B1E}"/>
          </ac:picMkLst>
        </pc:picChg>
        <pc:picChg chg="add del mod ord">
          <ac:chgData name="Janny Schinkel" userId="94fc7789-a7d5-4b1d-938e-e66c78efd1ae" providerId="ADAL" clId="{8041BB05-1EB5-43E0-8B38-E31ECD7A52A8}" dt="2024-11-25T05:13:55.821" v="1765" actId="478"/>
          <ac:picMkLst>
            <pc:docMk/>
            <pc:sldMk cId="3933962265" sldId="3836"/>
            <ac:picMk id="7" creationId="{8174F635-4D13-86A1-AD0B-405423AFD80D}"/>
          </ac:picMkLst>
        </pc:picChg>
        <pc:picChg chg="add del mod ord">
          <ac:chgData name="Janny Schinkel" userId="94fc7789-a7d5-4b1d-938e-e66c78efd1ae" providerId="ADAL" clId="{8041BB05-1EB5-43E0-8B38-E31ECD7A52A8}" dt="2024-11-25T05:13:57.993" v="1766" actId="478"/>
          <ac:picMkLst>
            <pc:docMk/>
            <pc:sldMk cId="3933962265" sldId="3836"/>
            <ac:picMk id="9" creationId="{C2AC3730-CADB-36DE-199A-9A309C41DEA6}"/>
          </ac:picMkLst>
        </pc:picChg>
        <pc:picChg chg="add mod ord">
          <ac:chgData name="Janny Schinkel" userId="94fc7789-a7d5-4b1d-938e-e66c78efd1ae" providerId="ADAL" clId="{8041BB05-1EB5-43E0-8B38-E31ECD7A52A8}" dt="2024-11-25T05:15:09.059" v="1773" actId="27614"/>
          <ac:picMkLst>
            <pc:docMk/>
            <pc:sldMk cId="3933962265" sldId="3836"/>
            <ac:picMk id="11" creationId="{F2757835-46FB-AEC3-686E-CB60D60701EC}"/>
          </ac:picMkLst>
        </pc:picChg>
      </pc:sldChg>
      <pc:sldChg chg="addSp delSp modSp mod modClrScheme chgLayout">
        <pc:chgData name="Janny Schinkel" userId="94fc7789-a7d5-4b1d-938e-e66c78efd1ae" providerId="ADAL" clId="{8041BB05-1EB5-43E0-8B38-E31ECD7A52A8}" dt="2024-11-18T10:30:07.557" v="879" actId="20577"/>
        <pc:sldMkLst>
          <pc:docMk/>
          <pc:sldMk cId="2397051484" sldId="3837"/>
        </pc:sldMkLst>
        <pc:spChg chg="mod">
          <ac:chgData name="Janny Schinkel" userId="94fc7789-a7d5-4b1d-938e-e66c78efd1ae" providerId="ADAL" clId="{8041BB05-1EB5-43E0-8B38-E31ECD7A52A8}" dt="2024-11-18T10:29:54.331" v="851" actId="26606"/>
          <ac:spMkLst>
            <pc:docMk/>
            <pc:sldMk cId="2397051484" sldId="3837"/>
            <ac:spMk id="2" creationId="{A42C3D40-E3A0-EFB9-9494-EBE81D3515C9}"/>
          </ac:spMkLst>
        </pc:spChg>
        <pc:spChg chg="del mod">
          <ac:chgData name="Janny Schinkel" userId="94fc7789-a7d5-4b1d-938e-e66c78efd1ae" providerId="ADAL" clId="{8041BB05-1EB5-43E0-8B38-E31ECD7A52A8}" dt="2024-11-18T10:29:54.331" v="851" actId="26606"/>
          <ac:spMkLst>
            <pc:docMk/>
            <pc:sldMk cId="2397051484" sldId="3837"/>
            <ac:spMk id="3" creationId="{086E20FD-305E-1F9C-C8C7-FE3CCDDBC074}"/>
          </ac:spMkLst>
        </pc:spChg>
        <pc:spChg chg="del">
          <ac:chgData name="Janny Schinkel" userId="94fc7789-a7d5-4b1d-938e-e66c78efd1ae" providerId="ADAL" clId="{8041BB05-1EB5-43E0-8B38-E31ECD7A52A8}" dt="2024-11-18T10:29:54.331" v="851" actId="26606"/>
          <ac:spMkLst>
            <pc:docMk/>
            <pc:sldMk cId="2397051484" sldId="3837"/>
            <ac:spMk id="4" creationId="{396B304A-44C3-E5DF-3517-C977AC9596C2}"/>
          </ac:spMkLst>
        </pc:spChg>
        <pc:spChg chg="mod">
          <ac:chgData name="Janny Schinkel" userId="94fc7789-a7d5-4b1d-938e-e66c78efd1ae" providerId="ADAL" clId="{8041BB05-1EB5-43E0-8B38-E31ECD7A52A8}" dt="2024-11-18T10:29:54.331" v="851" actId="26606"/>
          <ac:spMkLst>
            <pc:docMk/>
            <pc:sldMk cId="2397051484" sldId="3837"/>
            <ac:spMk id="5" creationId="{59801709-4318-D16C-451E-619640FAEAE8}"/>
          </ac:spMkLst>
        </pc:spChg>
        <pc:spChg chg="mod">
          <ac:chgData name="Janny Schinkel" userId="94fc7789-a7d5-4b1d-938e-e66c78efd1ae" providerId="ADAL" clId="{8041BB05-1EB5-43E0-8B38-E31ECD7A52A8}" dt="2024-11-18T10:29:54.331" v="851" actId="26606"/>
          <ac:spMkLst>
            <pc:docMk/>
            <pc:sldMk cId="2397051484" sldId="3837"/>
            <ac:spMk id="6" creationId="{BE9F5F67-68A8-BDF5-5916-8DAF4E41D77C}"/>
          </ac:spMkLst>
        </pc:spChg>
        <pc:spChg chg="add mod">
          <ac:chgData name="Janny Schinkel" userId="94fc7789-a7d5-4b1d-938e-e66c78efd1ae" providerId="ADAL" clId="{8041BB05-1EB5-43E0-8B38-E31ECD7A52A8}" dt="2024-11-18T10:29:54.331" v="851" actId="26606"/>
          <ac:spMkLst>
            <pc:docMk/>
            <pc:sldMk cId="2397051484" sldId="3837"/>
            <ac:spMk id="11" creationId="{DC029B29-1E65-D757-02AC-56B7121D3DFB}"/>
          </ac:spMkLst>
        </pc:spChg>
        <pc:spChg chg="add mod">
          <ac:chgData name="Janny Schinkel" userId="94fc7789-a7d5-4b1d-938e-e66c78efd1ae" providerId="ADAL" clId="{8041BB05-1EB5-43E0-8B38-E31ECD7A52A8}" dt="2024-11-18T10:30:07.557" v="879" actId="20577"/>
          <ac:spMkLst>
            <pc:docMk/>
            <pc:sldMk cId="2397051484" sldId="3837"/>
            <ac:spMk id="13" creationId="{4EB5619A-F315-961A-44FD-FD272BD2C0F0}"/>
          </ac:spMkLst>
        </pc:spChg>
      </pc:sldChg>
      <pc:sldChg chg="modSp new mod ord">
        <pc:chgData name="Janny Schinkel" userId="94fc7789-a7d5-4b1d-938e-e66c78efd1ae" providerId="ADAL" clId="{8041BB05-1EB5-43E0-8B38-E31ECD7A52A8}" dt="2024-11-25T05:19:21.979" v="1919" actId="20577"/>
        <pc:sldMkLst>
          <pc:docMk/>
          <pc:sldMk cId="2679576812" sldId="3838"/>
        </pc:sldMkLst>
        <pc:spChg chg="mod">
          <ac:chgData name="Janny Schinkel" userId="94fc7789-a7d5-4b1d-938e-e66c78efd1ae" providerId="ADAL" clId="{8041BB05-1EB5-43E0-8B38-E31ECD7A52A8}" dt="2024-11-25T04:59:11.295" v="1141" actId="20577"/>
          <ac:spMkLst>
            <pc:docMk/>
            <pc:sldMk cId="2679576812" sldId="3838"/>
            <ac:spMk id="2" creationId="{AC687281-695B-8A8B-FF54-007279C14CD2}"/>
          </ac:spMkLst>
        </pc:spChg>
        <pc:spChg chg="mod">
          <ac:chgData name="Janny Schinkel" userId="94fc7789-a7d5-4b1d-938e-e66c78efd1ae" providerId="ADAL" clId="{8041BB05-1EB5-43E0-8B38-E31ECD7A52A8}" dt="2024-11-25T05:19:21.979" v="1919" actId="20577"/>
          <ac:spMkLst>
            <pc:docMk/>
            <pc:sldMk cId="2679576812" sldId="3838"/>
            <ac:spMk id="3" creationId="{A6CC0223-4002-F203-4E83-EB610B11EDE3}"/>
          </ac:spMkLst>
        </pc:spChg>
      </pc:sldChg>
      <pc:sldChg chg="addSp delSp modSp new mod">
        <pc:chgData name="Janny Schinkel" userId="94fc7789-a7d5-4b1d-938e-e66c78efd1ae" providerId="ADAL" clId="{8041BB05-1EB5-43E0-8B38-E31ECD7A52A8}" dt="2024-11-25T05:10:48.421" v="1678" actId="20577"/>
        <pc:sldMkLst>
          <pc:docMk/>
          <pc:sldMk cId="2174896995" sldId="3839"/>
        </pc:sldMkLst>
        <pc:spChg chg="mod">
          <ac:chgData name="Janny Schinkel" userId="94fc7789-a7d5-4b1d-938e-e66c78efd1ae" providerId="ADAL" clId="{8041BB05-1EB5-43E0-8B38-E31ECD7A52A8}" dt="2024-11-25T05:06:59.441" v="1533" actId="20577"/>
          <ac:spMkLst>
            <pc:docMk/>
            <pc:sldMk cId="2174896995" sldId="3839"/>
            <ac:spMk id="2" creationId="{B4C1D19D-BFF7-D17A-60B8-F139E0A00597}"/>
          </ac:spMkLst>
        </pc:spChg>
        <pc:spChg chg="del">
          <ac:chgData name="Janny Schinkel" userId="94fc7789-a7d5-4b1d-938e-e66c78efd1ae" providerId="ADAL" clId="{8041BB05-1EB5-43E0-8B38-E31ECD7A52A8}" dt="2024-11-25T05:07:07.308" v="1534" actId="34307"/>
          <ac:spMkLst>
            <pc:docMk/>
            <pc:sldMk cId="2174896995" sldId="3839"/>
            <ac:spMk id="3" creationId="{CD3A1157-BCF4-DB4C-988F-717C52FB3205}"/>
          </ac:spMkLst>
        </pc:spChg>
        <pc:spChg chg="add mod">
          <ac:chgData name="Janny Schinkel" userId="94fc7789-a7d5-4b1d-938e-e66c78efd1ae" providerId="ADAL" clId="{8041BB05-1EB5-43E0-8B38-E31ECD7A52A8}" dt="2024-11-25T05:10:48.421" v="1678" actId="20577"/>
          <ac:spMkLst>
            <pc:docMk/>
            <pc:sldMk cId="2174896995" sldId="3839"/>
            <ac:spMk id="9" creationId="{09A4491E-A44F-0EC0-75E9-0DEC0C426809}"/>
          </ac:spMkLst>
        </pc:spChg>
        <pc:picChg chg="add del mod ord">
          <ac:chgData name="Janny Schinkel" userId="94fc7789-a7d5-4b1d-938e-e66c78efd1ae" providerId="ADAL" clId="{8041BB05-1EB5-43E0-8B38-E31ECD7A52A8}" dt="2024-11-25T05:07:20.145" v="1535" actId="21"/>
          <ac:picMkLst>
            <pc:docMk/>
            <pc:sldMk cId="2174896995" sldId="3839"/>
            <ac:picMk id="7" creationId="{57212BB6-4739-F17D-EEB1-54C162C2EDD4}"/>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1FF9BA8F-A4C1-4EE5-BD04-8F138DB53BC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7A873D17-1192-4BF7-8181-4BA4F9D917E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1333FA1-B137-4B6B-B324-4250D5D5AC01}" type="datetime1">
              <a:rPr lang="nl-NL" smtClean="0"/>
              <a:t>25-11-2024</a:t>
            </a:fld>
            <a:endParaRPr lang="nl-NL" dirty="0"/>
          </a:p>
        </p:txBody>
      </p:sp>
      <p:sp>
        <p:nvSpPr>
          <p:cNvPr id="4" name="Tijdelijke aanduiding voor voettekst 3">
            <a:extLst>
              <a:ext uri="{FF2B5EF4-FFF2-40B4-BE49-F238E27FC236}">
                <a16:creationId xmlns:a16="http://schemas.microsoft.com/office/drawing/2014/main" id="{955E98B0-E682-4AE6-8DAC-9DD831F39FA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FD74CE68-4643-4DCB-857E-348FCAA3B30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3F3ED3F-701A-4EEC-B3D8-5AA4D61D602D}" type="slidenum">
              <a:rPr lang="nl-NL" smtClean="0"/>
              <a:t>‹nr.›</a:t>
            </a:fld>
            <a:endParaRPr lang="nl-NL"/>
          </a:p>
        </p:txBody>
      </p:sp>
    </p:spTree>
    <p:extLst>
      <p:ext uri="{BB962C8B-B14F-4D97-AF65-F5344CB8AC3E}">
        <p14:creationId xmlns:p14="http://schemas.microsoft.com/office/powerpoint/2010/main" val="36475925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nl-NL" noProof="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BDBC17-BD7D-4FD9-8367-69D5D1994122}" type="datetime1">
              <a:rPr lang="nl-NL" smtClean="0"/>
              <a:pPr/>
              <a:t>25-11-2024</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nl-NL" noProof="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nl-NL" noProof="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D40C6A29-4676-420C-BBE3-ACC2B80F64D4}" type="slidenum">
              <a:rPr lang="nl-NL" noProof="0" smtClean="0"/>
              <a:t>‹nr.›</a:t>
            </a:fld>
            <a:endParaRPr lang="nl-NL" noProof="0"/>
          </a:p>
        </p:txBody>
      </p:sp>
    </p:spTree>
    <p:extLst>
      <p:ext uri="{BB962C8B-B14F-4D97-AF65-F5344CB8AC3E}">
        <p14:creationId xmlns:p14="http://schemas.microsoft.com/office/powerpoint/2010/main" val="380459704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pPr rtl="0"/>
            <a:fld id="{D40C6A29-4676-420C-BBE3-ACC2B80F64D4}" type="slidenum">
              <a:rPr lang="nl-NL" smtClean="0"/>
              <a:t>1</a:t>
            </a:fld>
            <a:endParaRPr lang="nl-NL"/>
          </a:p>
        </p:txBody>
      </p:sp>
    </p:spTree>
    <p:extLst>
      <p:ext uri="{BB962C8B-B14F-4D97-AF65-F5344CB8AC3E}">
        <p14:creationId xmlns:p14="http://schemas.microsoft.com/office/powerpoint/2010/main" val="4226288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pPr rtl="0"/>
            <a:fld id="{D40C6A29-4676-420C-BBE3-ACC2B80F64D4}" type="slidenum">
              <a:rPr lang="nl-NL" smtClean="0"/>
              <a:t>2</a:t>
            </a:fld>
            <a:endParaRPr lang="nl-NL"/>
          </a:p>
        </p:txBody>
      </p:sp>
    </p:spTree>
    <p:extLst>
      <p:ext uri="{BB962C8B-B14F-4D97-AF65-F5344CB8AC3E}">
        <p14:creationId xmlns:p14="http://schemas.microsoft.com/office/powerpoint/2010/main" val="2041344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pPr rtl="0"/>
            <a:fld id="{D40C6A29-4676-420C-BBE3-ACC2B80F64D4}" type="slidenum">
              <a:rPr lang="nl-NL" smtClean="0"/>
              <a:t>3</a:t>
            </a:fld>
            <a:endParaRPr lang="nl-NL"/>
          </a:p>
        </p:txBody>
      </p:sp>
    </p:spTree>
    <p:extLst>
      <p:ext uri="{BB962C8B-B14F-4D97-AF65-F5344CB8AC3E}">
        <p14:creationId xmlns:p14="http://schemas.microsoft.com/office/powerpoint/2010/main" val="201000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pPr rtl="0"/>
            <a:fld id="{D40C6A29-4676-420C-BBE3-ACC2B80F64D4}" type="slidenum">
              <a:rPr lang="nl-NL" smtClean="0"/>
              <a:t>4</a:t>
            </a:fld>
            <a:endParaRPr lang="nl-NL"/>
          </a:p>
        </p:txBody>
      </p:sp>
    </p:spTree>
    <p:extLst>
      <p:ext uri="{BB962C8B-B14F-4D97-AF65-F5344CB8AC3E}">
        <p14:creationId xmlns:p14="http://schemas.microsoft.com/office/powerpoint/2010/main" val="854391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pPr rtl="0"/>
            <a:fld id="{D40C6A29-4676-420C-BBE3-ACC2B80F64D4}" type="slidenum">
              <a:rPr lang="nl-NL" smtClean="0"/>
              <a:t>5</a:t>
            </a:fld>
            <a:endParaRPr lang="nl-NL"/>
          </a:p>
        </p:txBody>
      </p:sp>
    </p:spTree>
    <p:extLst>
      <p:ext uri="{BB962C8B-B14F-4D97-AF65-F5344CB8AC3E}">
        <p14:creationId xmlns:p14="http://schemas.microsoft.com/office/powerpoint/2010/main" val="2396240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10" name="Vrije vorm 13">
            <a:extLst>
              <a:ext uri="{FF2B5EF4-FFF2-40B4-BE49-F238E27FC236}">
                <a16:creationId xmlns:a16="http://schemas.microsoft.com/office/drawing/2014/main" id="{FCE00AC6-1AA1-42D9-83DD-4C308C3F9322}"/>
              </a:ext>
            </a:extLst>
          </p:cNvPr>
          <p:cNvSpPr/>
          <p:nvPr userDrawn="1"/>
        </p:nvSpPr>
        <p:spPr>
          <a:xfrm>
            <a:off x="4000500" y="1087403"/>
            <a:ext cx="8191500" cy="5770597"/>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cxnSp>
        <p:nvCxnSpPr>
          <p:cNvPr id="12" name="Rechte verbindingslijn 11">
            <a:extLst>
              <a:ext uri="{FF2B5EF4-FFF2-40B4-BE49-F238E27FC236}">
                <a16:creationId xmlns:a16="http://schemas.microsoft.com/office/drawing/2014/main" id="{5319A315-F756-49EC-8181-0EC3F0A37B09}"/>
              </a:ext>
            </a:extLst>
          </p:cNvPr>
          <p:cNvCxnSpPr>
            <a:cxnSpLocks/>
          </p:cNvCxnSpPr>
          <p:nvPr userDrawn="1"/>
        </p:nvCxnSpPr>
        <p:spPr>
          <a:xfrm>
            <a:off x="406241" y="183933"/>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14" name="Vrije vorm: Vorm 13">
            <a:extLst>
              <a:ext uri="{FF2B5EF4-FFF2-40B4-BE49-F238E27FC236}">
                <a16:creationId xmlns:a16="http://schemas.microsoft.com/office/drawing/2014/main" id="{560F3E26-F530-48F5-983F-9DCFF41D4F39}"/>
              </a:ext>
            </a:extLst>
          </p:cNvPr>
          <p:cNvSpPr/>
          <p:nvPr userDrawn="1"/>
        </p:nvSpPr>
        <p:spPr>
          <a:xfrm>
            <a:off x="5292348" y="1"/>
            <a:ext cx="2279742" cy="1267785"/>
          </a:xfrm>
          <a:custGeom>
            <a:avLst/>
            <a:gdLst>
              <a:gd name="connsiteX0" fmla="*/ 0 w 2279742"/>
              <a:gd name="connsiteY0" fmla="*/ 0 h 1267785"/>
              <a:gd name="connsiteX1" fmla="*/ 138700 w 2279742"/>
              <a:gd name="connsiteY1" fmla="*/ 0 h 1267785"/>
              <a:gd name="connsiteX2" fmla="*/ 138700 w 2279742"/>
              <a:gd name="connsiteY2" fmla="*/ 1078193 h 1267785"/>
              <a:gd name="connsiteX3" fmla="*/ 2002733 w 2279742"/>
              <a:gd name="connsiteY3" fmla="*/ 0 h 1267785"/>
              <a:gd name="connsiteX4" fmla="*/ 2279742 w 2279742"/>
              <a:gd name="connsiteY4" fmla="*/ 0 h 1267785"/>
              <a:gd name="connsiteX5" fmla="*/ 104026 w 2279742"/>
              <a:gd name="connsiteY5" fmla="*/ 1258503 h 1267785"/>
              <a:gd name="connsiteX6" fmla="*/ 69351 w 2279742"/>
              <a:gd name="connsiteY6" fmla="*/ 1267785 h 1267785"/>
              <a:gd name="connsiteX7" fmla="*/ 0 w 2279742"/>
              <a:gd name="connsiteY7" fmla="*/ 1198436 h 1267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742" h="1267785">
                <a:moveTo>
                  <a:pt x="0" y="0"/>
                </a:moveTo>
                <a:lnTo>
                  <a:pt x="138700" y="0"/>
                </a:lnTo>
                <a:lnTo>
                  <a:pt x="138700" y="1078193"/>
                </a:lnTo>
                <a:lnTo>
                  <a:pt x="2002733" y="0"/>
                </a:lnTo>
                <a:lnTo>
                  <a:pt x="2279742" y="0"/>
                </a:lnTo>
                <a:lnTo>
                  <a:pt x="104026" y="1258503"/>
                </a:lnTo>
                <a:cubicBezTo>
                  <a:pt x="93484" y="1264595"/>
                  <a:pt x="81523" y="1267796"/>
                  <a:pt x="69351" y="1267785"/>
                </a:cubicBezTo>
                <a:cubicBezTo>
                  <a:pt x="31049" y="1267785"/>
                  <a:pt x="0" y="1236737"/>
                  <a:pt x="0" y="1198436"/>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6" name="Vrije vorm: Vorm 15">
            <a:extLst>
              <a:ext uri="{FF2B5EF4-FFF2-40B4-BE49-F238E27FC236}">
                <a16:creationId xmlns:a16="http://schemas.microsoft.com/office/drawing/2014/main" id="{5C97701E-DAF9-4174-AA91-DA203CD27D6A}"/>
              </a:ext>
            </a:extLst>
          </p:cNvPr>
          <p:cNvSpPr/>
          <p:nvPr userDrawn="1"/>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Ovaal 17">
            <a:extLst>
              <a:ext uri="{FF2B5EF4-FFF2-40B4-BE49-F238E27FC236}">
                <a16:creationId xmlns:a16="http://schemas.microsoft.com/office/drawing/2014/main" id="{4F765374-1A4B-41DC-9E75-A95A6C655328}"/>
              </a:ext>
            </a:extLst>
          </p:cNvPr>
          <p:cNvSpPr/>
          <p:nvPr userDrawn="1"/>
        </p:nvSpPr>
        <p:spPr>
          <a:xfrm>
            <a:off x="1569044" y="514898"/>
            <a:ext cx="2393351" cy="232842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0" name="Vrije vorm: Vorm 19">
            <a:extLst>
              <a:ext uri="{FF2B5EF4-FFF2-40B4-BE49-F238E27FC236}">
                <a16:creationId xmlns:a16="http://schemas.microsoft.com/office/drawing/2014/main" id="{7618DB8E-B14E-42E2-B454-6F4F36A8A9D9}"/>
              </a:ext>
            </a:extLst>
          </p:cNvPr>
          <p:cNvSpPr/>
          <p:nvPr userDrawn="1"/>
        </p:nvSpPr>
        <p:spPr>
          <a:xfrm flipH="1">
            <a:off x="0" y="2949740"/>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 name="Boog 21">
            <a:extLst>
              <a:ext uri="{FF2B5EF4-FFF2-40B4-BE49-F238E27FC236}">
                <a16:creationId xmlns:a16="http://schemas.microsoft.com/office/drawing/2014/main" id="{97666F55-03F1-4D18-9653-0F360E127A7E}"/>
              </a:ext>
            </a:extLst>
          </p:cNvPr>
          <p:cNvSpPr/>
          <p:nvPr userDrawn="1"/>
        </p:nvSpPr>
        <p:spPr>
          <a:xfrm rot="16200000">
            <a:off x="1539683" y="4203427"/>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84DE1A06-8754-4870-9E44-E39BADAD9845}"/>
              </a:ext>
            </a:extLst>
          </p:cNvPr>
          <p:cNvSpPr>
            <a:spLocks noGrp="1"/>
          </p:cNvSpPr>
          <p:nvPr>
            <p:ph type="ctrTitle" hasCustomPrompt="1"/>
          </p:nvPr>
        </p:nvSpPr>
        <p:spPr>
          <a:xfrm>
            <a:off x="5093208" y="2743200"/>
            <a:ext cx="6592824" cy="2386584"/>
          </a:xfrm>
        </p:spPr>
        <p:txBody>
          <a:bodyPr rtlCol="0" anchor="b"/>
          <a:lstStyle>
            <a:lvl1pPr algn="r">
              <a:defRPr sz="6000">
                <a:solidFill>
                  <a:schemeClr val="bg1"/>
                </a:solidFill>
              </a:defRPr>
            </a:lvl1pPr>
          </a:lstStyle>
          <a:p>
            <a:pPr rtl="0"/>
            <a:r>
              <a:rPr lang="nl-NL" noProof="0"/>
              <a:t>Klik om de titelstijl van het model te bewerken</a:t>
            </a:r>
          </a:p>
        </p:txBody>
      </p:sp>
      <p:sp>
        <p:nvSpPr>
          <p:cNvPr id="3" name="Subtitel 2">
            <a:extLst>
              <a:ext uri="{FF2B5EF4-FFF2-40B4-BE49-F238E27FC236}">
                <a16:creationId xmlns:a16="http://schemas.microsoft.com/office/drawing/2014/main" id="{3527F020-BBC3-49BB-91C2-5B2CBD64B3C5}"/>
              </a:ext>
            </a:extLst>
          </p:cNvPr>
          <p:cNvSpPr>
            <a:spLocks noGrp="1"/>
          </p:cNvSpPr>
          <p:nvPr>
            <p:ph type="subTitle" idx="1" hasCustomPrompt="1"/>
          </p:nvPr>
        </p:nvSpPr>
        <p:spPr>
          <a:xfrm>
            <a:off x="5093208" y="5221224"/>
            <a:ext cx="6592824" cy="996696"/>
          </a:xfrm>
        </p:spPr>
        <p:txBody>
          <a:bodyPr rtlCol="0"/>
          <a:lstStyle>
            <a:lvl1pPr marL="0" indent="0" algn="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nl-NL" noProof="0"/>
              <a:t>Klik om de subtitelstijl van het model te bewerken</a:t>
            </a:r>
          </a:p>
        </p:txBody>
      </p:sp>
    </p:spTree>
    <p:extLst>
      <p:ext uri="{BB962C8B-B14F-4D97-AF65-F5344CB8AC3E}">
        <p14:creationId xmlns:p14="http://schemas.microsoft.com/office/powerpoint/2010/main" val="1010415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Vergelijking 3 kolom">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92983E-E761-4429-9203-7FE8B2DB67E4}"/>
              </a:ext>
            </a:extLst>
          </p:cNvPr>
          <p:cNvSpPr>
            <a:spLocks noGrp="1"/>
          </p:cNvSpPr>
          <p:nvPr>
            <p:ph type="title" hasCustomPrompt="1"/>
          </p:nvPr>
        </p:nvSpPr>
        <p:spPr>
          <a:xfrm>
            <a:off x="839788" y="365125"/>
            <a:ext cx="10515600" cy="1325563"/>
          </a:xfrm>
        </p:spPr>
        <p:txBody>
          <a:bodyPr rtlCol="0"/>
          <a:lstStyle/>
          <a:p>
            <a:pPr rtl="0"/>
            <a:r>
              <a:rPr lang="nl-NL" noProof="0"/>
              <a:t>Klik om de titelstijl van het model te bewerken</a:t>
            </a:r>
          </a:p>
        </p:txBody>
      </p:sp>
      <p:sp>
        <p:nvSpPr>
          <p:cNvPr id="3" name="Tijdelijke aanduiding voor tekst 2">
            <a:extLst>
              <a:ext uri="{FF2B5EF4-FFF2-40B4-BE49-F238E27FC236}">
                <a16:creationId xmlns:a16="http://schemas.microsoft.com/office/drawing/2014/main" id="{B921E9B7-62BE-49BA-AC6B-55250D66277F}"/>
              </a:ext>
            </a:extLst>
          </p:cNvPr>
          <p:cNvSpPr>
            <a:spLocks noGrp="1"/>
          </p:cNvSpPr>
          <p:nvPr>
            <p:ph type="body" idx="1" hasCustomPrompt="1"/>
          </p:nvPr>
        </p:nvSpPr>
        <p:spPr>
          <a:xfrm>
            <a:off x="839788" y="1681163"/>
            <a:ext cx="3291840"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Klik om de tekststijlen van het model te bewerken</a:t>
            </a:r>
          </a:p>
        </p:txBody>
      </p:sp>
      <p:sp>
        <p:nvSpPr>
          <p:cNvPr id="4" name="Tijdelijke aanduiding voor inhoud 3">
            <a:extLst>
              <a:ext uri="{FF2B5EF4-FFF2-40B4-BE49-F238E27FC236}">
                <a16:creationId xmlns:a16="http://schemas.microsoft.com/office/drawing/2014/main" id="{BC41A3FD-B90A-4C31-BD6B-581F9E2E0E5E}"/>
              </a:ext>
            </a:extLst>
          </p:cNvPr>
          <p:cNvSpPr>
            <a:spLocks noGrp="1"/>
          </p:cNvSpPr>
          <p:nvPr>
            <p:ph sz="half" idx="2" hasCustomPrompt="1"/>
          </p:nvPr>
        </p:nvSpPr>
        <p:spPr>
          <a:xfrm>
            <a:off x="839788" y="2505075"/>
            <a:ext cx="3291840" cy="3684588"/>
          </a:xfrm>
        </p:spPr>
        <p:txBody>
          <a:bodyPr rtlCol="0">
            <a:normAutofit/>
          </a:bodyPr>
          <a:lstStyle>
            <a:lvl1pPr>
              <a:defRPr sz="2000"/>
            </a:lvl1pPr>
            <a:lvl2pPr>
              <a:defRPr sz="1800"/>
            </a:lvl2pPr>
            <a:lvl3pPr>
              <a:defRPr sz="1600"/>
            </a:lvl3pPr>
            <a:lvl4pPr>
              <a:defRPr sz="1400"/>
            </a:lvl4pPr>
            <a:lvl5pPr>
              <a:defRPr sz="1400"/>
            </a:lvl5p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5" name="Tijdelijke aanduiding voor tekst 4">
            <a:extLst>
              <a:ext uri="{FF2B5EF4-FFF2-40B4-BE49-F238E27FC236}">
                <a16:creationId xmlns:a16="http://schemas.microsoft.com/office/drawing/2014/main" id="{060D1D55-B722-4968-B171-AF3B462DDAD8}"/>
              </a:ext>
            </a:extLst>
          </p:cNvPr>
          <p:cNvSpPr>
            <a:spLocks noGrp="1"/>
          </p:cNvSpPr>
          <p:nvPr>
            <p:ph type="body" sz="quarter" idx="3" hasCustomPrompt="1"/>
          </p:nvPr>
        </p:nvSpPr>
        <p:spPr>
          <a:xfrm>
            <a:off x="4453128" y="1681163"/>
            <a:ext cx="3291840"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Klik om de tekststijlen van het model te bewerken</a:t>
            </a:r>
          </a:p>
        </p:txBody>
      </p:sp>
      <p:sp>
        <p:nvSpPr>
          <p:cNvPr id="6" name="Tijdelijke aanduiding voor inhoud 5">
            <a:extLst>
              <a:ext uri="{FF2B5EF4-FFF2-40B4-BE49-F238E27FC236}">
                <a16:creationId xmlns:a16="http://schemas.microsoft.com/office/drawing/2014/main" id="{D71085A8-02C2-4E7F-935E-5AEECBAD19BE}"/>
              </a:ext>
            </a:extLst>
          </p:cNvPr>
          <p:cNvSpPr>
            <a:spLocks noGrp="1"/>
          </p:cNvSpPr>
          <p:nvPr>
            <p:ph sz="quarter" idx="4" hasCustomPrompt="1"/>
          </p:nvPr>
        </p:nvSpPr>
        <p:spPr>
          <a:xfrm>
            <a:off x="4453128" y="2505075"/>
            <a:ext cx="3291840" cy="3684588"/>
          </a:xfrm>
        </p:spPr>
        <p:txBody>
          <a:bodyPr rtlCol="0">
            <a:normAutofit/>
          </a:bodyPr>
          <a:lstStyle>
            <a:lvl1pPr>
              <a:defRPr sz="2000"/>
            </a:lvl1pPr>
            <a:lvl2pPr>
              <a:defRPr sz="1800"/>
            </a:lvl2pPr>
            <a:lvl3pPr>
              <a:defRPr sz="1600"/>
            </a:lvl3pPr>
            <a:lvl4pPr>
              <a:defRPr sz="1400"/>
            </a:lvl4pPr>
            <a:lvl5pPr>
              <a:defRPr sz="1400"/>
            </a:lvl5p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7" name="Tijdelijke aanduiding voor datum 6">
            <a:extLst>
              <a:ext uri="{FF2B5EF4-FFF2-40B4-BE49-F238E27FC236}">
                <a16:creationId xmlns:a16="http://schemas.microsoft.com/office/drawing/2014/main" id="{9A8A5018-8A77-40E8-B159-4894ECF228B1}"/>
              </a:ext>
            </a:extLst>
          </p:cNvPr>
          <p:cNvSpPr>
            <a:spLocks noGrp="1"/>
          </p:cNvSpPr>
          <p:nvPr>
            <p:ph type="dt" sz="half" idx="10"/>
          </p:nvPr>
        </p:nvSpPr>
        <p:spPr/>
        <p:txBody>
          <a:bodyPr rtlCol="0"/>
          <a:lstStyle>
            <a:lvl1pPr>
              <a:defRPr>
                <a:latin typeface="+mn-lt"/>
              </a:defRPr>
            </a:lvl1pPr>
          </a:lstStyle>
          <a:p>
            <a:pPr rtl="0">
              <a:defRPr/>
            </a:pPr>
            <a:r>
              <a:rPr lang="nl-NL" noProof="0">
                <a:solidFill>
                  <a:prstClr val="black">
                    <a:tint val="75000"/>
                  </a:prstClr>
                </a:solidFill>
              </a:rPr>
              <a:t>3-9-20XX</a:t>
            </a:r>
          </a:p>
        </p:txBody>
      </p:sp>
      <p:sp>
        <p:nvSpPr>
          <p:cNvPr id="8" name="Tijdelijke aanduiding voor voettekst 7">
            <a:extLst>
              <a:ext uri="{FF2B5EF4-FFF2-40B4-BE49-F238E27FC236}">
                <a16:creationId xmlns:a16="http://schemas.microsoft.com/office/drawing/2014/main" id="{8AD79441-8908-4461-9FDD-BCE638837098}"/>
              </a:ext>
            </a:extLst>
          </p:cNvPr>
          <p:cNvSpPr>
            <a:spLocks noGrp="1"/>
          </p:cNvSpPr>
          <p:nvPr>
            <p:ph type="ftr" sz="quarter" idx="11"/>
          </p:nvPr>
        </p:nvSpPr>
        <p:spPr/>
        <p:txBody>
          <a:bodyPr rtlCol="0"/>
          <a:lstStyle>
            <a:lvl1pPr>
              <a:defRPr>
                <a:latin typeface="+mn-lt"/>
              </a:defRPr>
            </a:lvl1pPr>
          </a:lstStyle>
          <a:p>
            <a:pPr rtl="0">
              <a:defRPr/>
            </a:pPr>
            <a:r>
              <a:rPr lang="nl-NL" noProof="0">
                <a:solidFill>
                  <a:prstClr val="black">
                    <a:tint val="75000"/>
                  </a:prstClr>
                </a:solidFill>
              </a:rPr>
              <a:t>Presentatietitel</a:t>
            </a:r>
          </a:p>
        </p:txBody>
      </p:sp>
      <p:sp>
        <p:nvSpPr>
          <p:cNvPr id="9" name="Tijdelijke aanduiding voor dianummer 8">
            <a:extLst>
              <a:ext uri="{FF2B5EF4-FFF2-40B4-BE49-F238E27FC236}">
                <a16:creationId xmlns:a16="http://schemas.microsoft.com/office/drawing/2014/main" id="{C8D29F7D-B101-4950-A2C0-F350FB26D45F}"/>
              </a:ext>
            </a:extLst>
          </p:cNvPr>
          <p:cNvSpPr>
            <a:spLocks noGrp="1"/>
          </p:cNvSpPr>
          <p:nvPr>
            <p:ph type="sldNum" sz="quarter" idx="12"/>
          </p:nvPr>
        </p:nvSpPr>
        <p:spPr/>
        <p:txBody>
          <a:bodyPr rtlCol="0"/>
          <a:lstStyle>
            <a:lvl1pPr>
              <a:defRPr>
                <a:latin typeface="+mn-lt"/>
              </a:defRPr>
            </a:lvl1pPr>
          </a:lstStyle>
          <a:p>
            <a:pPr rtl="0">
              <a:defRPr/>
            </a:pPr>
            <a:fld id="{D76B855D-E9CC-4FF8-AD85-6CDC7B89A0DE}" type="slidenum">
              <a:rPr lang="nl-NL" noProof="0" smtClean="0">
                <a:solidFill>
                  <a:prstClr val="black">
                    <a:tint val="75000"/>
                  </a:prstClr>
                </a:solidFill>
              </a:rPr>
              <a:pPr rtl="0">
                <a:defRPr/>
              </a:pPr>
              <a:t>‹nr.›</a:t>
            </a:fld>
            <a:endParaRPr lang="nl-NL" noProof="0">
              <a:solidFill>
                <a:prstClr val="black">
                  <a:tint val="75000"/>
                </a:prstClr>
              </a:solidFill>
            </a:endParaRPr>
          </a:p>
        </p:txBody>
      </p:sp>
      <p:sp>
        <p:nvSpPr>
          <p:cNvPr id="10" name="Vrije vorm: Vorm 9">
            <a:extLst>
              <a:ext uri="{FF2B5EF4-FFF2-40B4-BE49-F238E27FC236}">
                <a16:creationId xmlns:a16="http://schemas.microsoft.com/office/drawing/2014/main" id="{862D7398-9A79-4B24-9C7D-F0DEED57C70B}"/>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Vrije vorm: Shape 10">
            <a:extLst>
              <a:ext uri="{FF2B5EF4-FFF2-40B4-BE49-F238E27FC236}">
                <a16:creationId xmlns:a16="http://schemas.microsoft.com/office/drawing/2014/main" id="{C07F28CD-1873-4E36-A064-2D25E0A8501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Tijdelijke aanduiding voor tekst 4">
            <a:extLst>
              <a:ext uri="{FF2B5EF4-FFF2-40B4-BE49-F238E27FC236}">
                <a16:creationId xmlns:a16="http://schemas.microsoft.com/office/drawing/2014/main" id="{ACF5677B-E56F-4452-ADDC-DA0E20A955EC}"/>
              </a:ext>
            </a:extLst>
          </p:cNvPr>
          <p:cNvSpPr>
            <a:spLocks noGrp="1"/>
          </p:cNvSpPr>
          <p:nvPr>
            <p:ph type="body" sz="quarter" idx="13" hasCustomPrompt="1"/>
          </p:nvPr>
        </p:nvSpPr>
        <p:spPr>
          <a:xfrm>
            <a:off x="8065008" y="1681163"/>
            <a:ext cx="3291840"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Klik om de tekststijlen van het model te bewerken</a:t>
            </a:r>
          </a:p>
        </p:txBody>
      </p:sp>
      <p:sp>
        <p:nvSpPr>
          <p:cNvPr id="13" name="Tijdelijke aanduiding voor inhoud 5">
            <a:extLst>
              <a:ext uri="{FF2B5EF4-FFF2-40B4-BE49-F238E27FC236}">
                <a16:creationId xmlns:a16="http://schemas.microsoft.com/office/drawing/2014/main" id="{865D9C09-AB3B-40EB-B1DA-9C6D72343451}"/>
              </a:ext>
            </a:extLst>
          </p:cNvPr>
          <p:cNvSpPr>
            <a:spLocks noGrp="1"/>
          </p:cNvSpPr>
          <p:nvPr>
            <p:ph sz="quarter" idx="14" hasCustomPrompt="1"/>
          </p:nvPr>
        </p:nvSpPr>
        <p:spPr>
          <a:xfrm>
            <a:off x="8065008" y="2505075"/>
            <a:ext cx="3291840" cy="3684588"/>
          </a:xfrm>
        </p:spPr>
        <p:txBody>
          <a:bodyPr rtlCol="0">
            <a:normAutofit/>
          </a:bodyPr>
          <a:lstStyle>
            <a:lvl1pPr>
              <a:defRPr sz="2000"/>
            </a:lvl1pPr>
            <a:lvl2pPr>
              <a:defRPr sz="1800"/>
            </a:lvl2pPr>
            <a:lvl3pPr>
              <a:defRPr sz="1600"/>
            </a:lvl3pPr>
            <a:lvl4pPr>
              <a:defRPr sz="1400"/>
            </a:lvl4pPr>
            <a:lvl5pPr>
              <a:defRPr sz="1400"/>
            </a:lvl5p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Tree>
    <p:extLst>
      <p:ext uri="{BB962C8B-B14F-4D97-AF65-F5344CB8AC3E}">
        <p14:creationId xmlns:p14="http://schemas.microsoft.com/office/powerpoint/2010/main" val="567273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el en inhoud met 2 middelgrote afbeeldingen">
    <p:spTree>
      <p:nvGrpSpPr>
        <p:cNvPr id="1" name=""/>
        <p:cNvGrpSpPr/>
        <p:nvPr/>
      </p:nvGrpSpPr>
      <p:grpSpPr>
        <a:xfrm>
          <a:off x="0" y="0"/>
          <a:ext cx="0" cy="0"/>
          <a:chOff x="0" y="0"/>
          <a:chExt cx="0" cy="0"/>
        </a:xfrm>
      </p:grpSpPr>
      <p:sp>
        <p:nvSpPr>
          <p:cNvPr id="20" name="Tijdelijke aanduiding voor afbeelding 19">
            <a:extLst>
              <a:ext uri="{FF2B5EF4-FFF2-40B4-BE49-F238E27FC236}">
                <a16:creationId xmlns:a16="http://schemas.microsoft.com/office/drawing/2014/main" id="{FAA9DFF3-1B49-48A9-BF8A-57DD7D07CFAF}"/>
              </a:ext>
            </a:extLst>
          </p:cNvPr>
          <p:cNvSpPr>
            <a:spLocks noGrp="1"/>
          </p:cNvSpPr>
          <p:nvPr>
            <p:ph type="pic" sz="quarter" idx="14"/>
          </p:nvPr>
        </p:nvSpPr>
        <p:spPr>
          <a:xfrm>
            <a:off x="7901259" y="2727729"/>
            <a:ext cx="4290740" cy="4130271"/>
          </a:xfrm>
          <a:custGeom>
            <a:avLst/>
            <a:gdLst>
              <a:gd name="connsiteX0" fmla="*/ 2503809 w 4290740"/>
              <a:gd name="connsiteY0" fmla="*/ 0 h 4130271"/>
              <a:gd name="connsiteX1" fmla="*/ 4198398 w 4290740"/>
              <a:gd name="connsiteY1" fmla="*/ 660580 h 4130271"/>
              <a:gd name="connsiteX2" fmla="*/ 4290740 w 4290740"/>
              <a:gd name="connsiteY2" fmla="*/ 751285 h 4130271"/>
              <a:gd name="connsiteX3" fmla="*/ 4290740 w 4290740"/>
              <a:gd name="connsiteY3" fmla="*/ 4130271 h 4130271"/>
              <a:gd name="connsiteX4" fmla="*/ 604508 w 4290740"/>
              <a:gd name="connsiteY4" fmla="*/ 4130271 h 4130271"/>
              <a:gd name="connsiteX5" fmla="*/ 461940 w 4290740"/>
              <a:gd name="connsiteY5" fmla="*/ 3953232 h 4130271"/>
              <a:gd name="connsiteX6" fmla="*/ 0 w 4290740"/>
              <a:gd name="connsiteY6" fmla="*/ 2503809 h 4130271"/>
              <a:gd name="connsiteX7" fmla="*/ 2503809 w 4290740"/>
              <a:gd name="connsiteY7" fmla="*/ 0 h 4130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90740" h="4130271">
                <a:moveTo>
                  <a:pt x="2503809" y="0"/>
                </a:moveTo>
                <a:cubicBezTo>
                  <a:pt x="3157405" y="0"/>
                  <a:pt x="3752509" y="250434"/>
                  <a:pt x="4198398" y="660580"/>
                </a:cubicBezTo>
                <a:lnTo>
                  <a:pt x="4290740" y="751285"/>
                </a:lnTo>
                <a:lnTo>
                  <a:pt x="4290740" y="4130271"/>
                </a:lnTo>
                <a:lnTo>
                  <a:pt x="604508" y="4130271"/>
                </a:lnTo>
                <a:lnTo>
                  <a:pt x="461940" y="3953232"/>
                </a:lnTo>
                <a:cubicBezTo>
                  <a:pt x="171051" y="3544183"/>
                  <a:pt x="0" y="3043971"/>
                  <a:pt x="0" y="2503809"/>
                </a:cubicBezTo>
                <a:cubicBezTo>
                  <a:pt x="0" y="1120992"/>
                  <a:pt x="1120992" y="0"/>
                  <a:pt x="2503809" y="0"/>
                </a:cubicBezTo>
                <a:close/>
              </a:path>
            </a:pathLst>
          </a:custGeom>
        </p:spPr>
        <p:txBody>
          <a:bodyPr wrap="square" rtlCol="0" anchor="ctr">
            <a:noAutofit/>
          </a:bodyPr>
          <a:lstStyle>
            <a:lvl1pPr algn="ctr">
              <a:buNone/>
              <a:defRPr sz="1800"/>
            </a:lvl1pPr>
          </a:lstStyle>
          <a:p>
            <a:pPr rtl="0"/>
            <a:r>
              <a:rPr lang="nl-NL" noProof="0"/>
              <a:t>Klik op het pictogram als u een afbeelding wilt toevoegen</a:t>
            </a:r>
          </a:p>
        </p:txBody>
      </p:sp>
      <p:sp>
        <p:nvSpPr>
          <p:cNvPr id="21" name="Tijdelijke aanduiding voor afbeelding 20">
            <a:extLst>
              <a:ext uri="{FF2B5EF4-FFF2-40B4-BE49-F238E27FC236}">
                <a16:creationId xmlns:a16="http://schemas.microsoft.com/office/drawing/2014/main" id="{5CFEFC13-B998-4A6F-A7ED-411E266D288C}"/>
              </a:ext>
            </a:extLst>
          </p:cNvPr>
          <p:cNvSpPr>
            <a:spLocks noGrp="1"/>
          </p:cNvSpPr>
          <p:nvPr>
            <p:ph type="pic" sz="quarter" idx="13"/>
          </p:nvPr>
        </p:nvSpPr>
        <p:spPr>
          <a:xfrm>
            <a:off x="6261609" y="0"/>
            <a:ext cx="3519311" cy="3007909"/>
          </a:xfrm>
          <a:custGeom>
            <a:avLst/>
            <a:gdLst>
              <a:gd name="connsiteX0" fmla="*/ 519779 w 3519311"/>
              <a:gd name="connsiteY0" fmla="*/ 0 h 3007909"/>
              <a:gd name="connsiteX1" fmla="*/ 2999531 w 3519311"/>
              <a:gd name="connsiteY1" fmla="*/ 0 h 3007909"/>
              <a:gd name="connsiteX2" fmla="*/ 3003920 w 3519311"/>
              <a:gd name="connsiteY2" fmla="*/ 3989 h 3007909"/>
              <a:gd name="connsiteX3" fmla="*/ 3519311 w 3519311"/>
              <a:gd name="connsiteY3" fmla="*/ 1248253 h 3007909"/>
              <a:gd name="connsiteX4" fmla="*/ 1759655 w 3519311"/>
              <a:gd name="connsiteY4" fmla="*/ 3007909 h 3007909"/>
              <a:gd name="connsiteX5" fmla="*/ 9084 w 3519311"/>
              <a:gd name="connsiteY5" fmla="*/ 1428168 h 3007909"/>
              <a:gd name="connsiteX6" fmla="*/ 0 w 3519311"/>
              <a:gd name="connsiteY6" fmla="*/ 1248273 h 3007909"/>
              <a:gd name="connsiteX7" fmla="*/ 0 w 3519311"/>
              <a:gd name="connsiteY7" fmla="*/ 1248233 h 3007909"/>
              <a:gd name="connsiteX8" fmla="*/ 9084 w 3519311"/>
              <a:gd name="connsiteY8" fmla="*/ 1068339 h 3007909"/>
              <a:gd name="connsiteX9" fmla="*/ 515391 w 3519311"/>
              <a:gd name="connsiteY9" fmla="*/ 3989 h 3007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19311" h="3007909">
                <a:moveTo>
                  <a:pt x="519779" y="0"/>
                </a:moveTo>
                <a:lnTo>
                  <a:pt x="2999531" y="0"/>
                </a:lnTo>
                <a:lnTo>
                  <a:pt x="3003920" y="3989"/>
                </a:lnTo>
                <a:cubicBezTo>
                  <a:pt x="3322355" y="322424"/>
                  <a:pt x="3519311" y="762338"/>
                  <a:pt x="3519311" y="1248253"/>
                </a:cubicBezTo>
                <a:cubicBezTo>
                  <a:pt x="3519311" y="2220084"/>
                  <a:pt x="2731486" y="3007909"/>
                  <a:pt x="1759655" y="3007909"/>
                </a:cubicBezTo>
                <a:cubicBezTo>
                  <a:pt x="848565" y="3007909"/>
                  <a:pt x="99196" y="2315485"/>
                  <a:pt x="9084" y="1428168"/>
                </a:cubicBezTo>
                <a:lnTo>
                  <a:pt x="0" y="1248273"/>
                </a:lnTo>
                <a:lnTo>
                  <a:pt x="0" y="1248233"/>
                </a:lnTo>
                <a:lnTo>
                  <a:pt x="9084" y="1068339"/>
                </a:lnTo>
                <a:cubicBezTo>
                  <a:pt x="51137" y="654258"/>
                  <a:pt x="236761" y="282620"/>
                  <a:pt x="515391" y="3989"/>
                </a:cubicBezTo>
                <a:close/>
              </a:path>
            </a:pathLst>
          </a:custGeom>
        </p:spPr>
        <p:txBody>
          <a:bodyPr wrap="square" rtlCol="0" anchor="ctr">
            <a:noAutofit/>
          </a:bodyPr>
          <a:lstStyle>
            <a:lvl1pPr algn="ctr">
              <a:buNone/>
              <a:defRPr sz="1800"/>
            </a:lvl1pPr>
          </a:lstStyle>
          <a:p>
            <a:pPr rtl="0"/>
            <a:r>
              <a:rPr lang="nl-NL" noProof="0"/>
              <a:t>Klik op het pictogram als u een afbeelding wilt toevoegen</a:t>
            </a:r>
          </a:p>
        </p:txBody>
      </p:sp>
      <p:sp>
        <p:nvSpPr>
          <p:cNvPr id="10" name="Ovaal 9">
            <a:extLst>
              <a:ext uri="{FF2B5EF4-FFF2-40B4-BE49-F238E27FC236}">
                <a16:creationId xmlns:a16="http://schemas.microsoft.com/office/drawing/2014/main" id="{B7BFFB5A-A05C-4B0C-905C-5884361304B2}"/>
              </a:ext>
            </a:extLst>
          </p:cNvPr>
          <p:cNvSpPr/>
          <p:nvPr userDrawn="1"/>
        </p:nvSpPr>
        <p:spPr>
          <a:xfrm>
            <a:off x="10420569" y="1364732"/>
            <a:ext cx="947488" cy="92178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2" name="Boog 11">
            <a:extLst>
              <a:ext uri="{FF2B5EF4-FFF2-40B4-BE49-F238E27FC236}">
                <a16:creationId xmlns:a16="http://schemas.microsoft.com/office/drawing/2014/main" id="{9F33AC6C-4807-4785-AE9F-84BFEEDA9F7E}"/>
              </a:ext>
            </a:extLst>
          </p:cNvPr>
          <p:cNvSpPr/>
          <p:nvPr userDrawn="1"/>
        </p:nvSpPr>
        <p:spPr>
          <a:xfrm rot="4759070" flipV="1">
            <a:off x="6034138" y="-673140"/>
            <a:ext cx="4021193" cy="4021193"/>
          </a:xfrm>
          <a:prstGeom prst="arc">
            <a:avLst>
              <a:gd name="adj1" fmla="val 16200000"/>
              <a:gd name="adj2" fmla="val 20093138"/>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E0E11BF3-02E8-4EB7-818E-652B82CF2C9D}"/>
              </a:ext>
            </a:extLst>
          </p:cNvPr>
          <p:cNvSpPr>
            <a:spLocks noGrp="1"/>
          </p:cNvSpPr>
          <p:nvPr>
            <p:ph type="title" hasCustomPrompt="1"/>
          </p:nvPr>
        </p:nvSpPr>
        <p:spPr>
          <a:xfrm>
            <a:off x="841248" y="365760"/>
            <a:ext cx="5120640" cy="1325880"/>
          </a:xfrm>
        </p:spPr>
        <p:txBody>
          <a:bodyPr rtlCol="0"/>
          <a:lstStyle/>
          <a:p>
            <a:pPr rtl="0"/>
            <a:r>
              <a:rPr lang="nl-NL" noProof="0"/>
              <a:t>Klik om de titelstijl van het model te bewerken</a:t>
            </a:r>
          </a:p>
        </p:txBody>
      </p:sp>
      <p:sp>
        <p:nvSpPr>
          <p:cNvPr id="3" name="Tijdelijke aanduiding voor datum 2">
            <a:extLst>
              <a:ext uri="{FF2B5EF4-FFF2-40B4-BE49-F238E27FC236}">
                <a16:creationId xmlns:a16="http://schemas.microsoft.com/office/drawing/2014/main" id="{254D3190-B78C-42F1-9D62-F523886BBE51}"/>
              </a:ext>
            </a:extLst>
          </p:cNvPr>
          <p:cNvSpPr>
            <a:spLocks noGrp="1"/>
          </p:cNvSpPr>
          <p:nvPr>
            <p:ph type="dt" sz="half" idx="10"/>
          </p:nvPr>
        </p:nvSpPr>
        <p:spPr/>
        <p:txBody>
          <a:bodyPr rtlCol="0"/>
          <a:lstStyle>
            <a:lvl1pPr>
              <a:defRPr>
                <a:latin typeface="+mn-lt"/>
              </a:defRPr>
            </a:lvl1pPr>
          </a:lstStyle>
          <a:p>
            <a:pPr rtl="0">
              <a:defRPr/>
            </a:pPr>
            <a:r>
              <a:rPr lang="nl-NL" noProof="0">
                <a:solidFill>
                  <a:prstClr val="black">
                    <a:tint val="75000"/>
                  </a:prstClr>
                </a:solidFill>
              </a:rPr>
              <a:t>3-9-20XX</a:t>
            </a:r>
          </a:p>
        </p:txBody>
      </p:sp>
      <p:sp>
        <p:nvSpPr>
          <p:cNvPr id="4" name="Tijdelijke aanduiding voor voettekst 3">
            <a:extLst>
              <a:ext uri="{FF2B5EF4-FFF2-40B4-BE49-F238E27FC236}">
                <a16:creationId xmlns:a16="http://schemas.microsoft.com/office/drawing/2014/main" id="{EA381C40-F9FC-4D58-8508-F0632DF5A018}"/>
              </a:ext>
            </a:extLst>
          </p:cNvPr>
          <p:cNvSpPr>
            <a:spLocks noGrp="1"/>
          </p:cNvSpPr>
          <p:nvPr>
            <p:ph type="ftr" sz="quarter" idx="11"/>
          </p:nvPr>
        </p:nvSpPr>
        <p:spPr/>
        <p:txBody>
          <a:bodyPr rtlCol="0"/>
          <a:lstStyle>
            <a:lvl1pPr>
              <a:defRPr>
                <a:latin typeface="+mn-lt"/>
              </a:defRPr>
            </a:lvl1pPr>
          </a:lstStyle>
          <a:p>
            <a:pPr rtl="0">
              <a:defRPr/>
            </a:pPr>
            <a:r>
              <a:rPr lang="nl-NL" noProof="0">
                <a:solidFill>
                  <a:prstClr val="black">
                    <a:tint val="75000"/>
                  </a:prstClr>
                </a:solidFill>
              </a:rPr>
              <a:t>Presentatietitel</a:t>
            </a:r>
          </a:p>
        </p:txBody>
      </p:sp>
      <p:sp>
        <p:nvSpPr>
          <p:cNvPr id="5" name="Tijdelijke aanduiding voor dianummer 4">
            <a:extLst>
              <a:ext uri="{FF2B5EF4-FFF2-40B4-BE49-F238E27FC236}">
                <a16:creationId xmlns:a16="http://schemas.microsoft.com/office/drawing/2014/main" id="{2101CBCC-4CC2-49BD-B155-01E0F4D798BE}"/>
              </a:ext>
            </a:extLst>
          </p:cNvPr>
          <p:cNvSpPr>
            <a:spLocks noGrp="1"/>
          </p:cNvSpPr>
          <p:nvPr>
            <p:ph type="sldNum" sz="quarter" idx="12"/>
          </p:nvPr>
        </p:nvSpPr>
        <p:spPr/>
        <p:txBody>
          <a:bodyPr rtlCol="0"/>
          <a:lstStyle>
            <a:lvl1pPr>
              <a:defRPr>
                <a:latin typeface="+mn-lt"/>
              </a:defRPr>
            </a:lvl1pPr>
          </a:lstStyle>
          <a:p>
            <a:pPr rtl="0">
              <a:defRPr/>
            </a:pPr>
            <a:fld id="{D76B855D-E9CC-4FF8-AD85-6CDC7B89A0DE}" type="slidenum">
              <a:rPr lang="nl-NL" noProof="0" smtClean="0">
                <a:solidFill>
                  <a:prstClr val="black">
                    <a:tint val="75000"/>
                  </a:prstClr>
                </a:solidFill>
              </a:rPr>
              <a:pPr rtl="0">
                <a:defRPr/>
              </a:pPr>
              <a:t>‹nr.›</a:t>
            </a:fld>
            <a:endParaRPr lang="nl-NL" noProof="0">
              <a:solidFill>
                <a:prstClr val="black">
                  <a:tint val="75000"/>
                </a:prstClr>
              </a:solidFill>
            </a:endParaRPr>
          </a:p>
        </p:txBody>
      </p:sp>
      <p:sp>
        <p:nvSpPr>
          <p:cNvPr id="8" name="Tijdelijke aanduiding voor inhoud 2">
            <a:extLst>
              <a:ext uri="{FF2B5EF4-FFF2-40B4-BE49-F238E27FC236}">
                <a16:creationId xmlns:a16="http://schemas.microsoft.com/office/drawing/2014/main" id="{4753B078-30BA-4AB9-A020-EE8D9404B69E}"/>
              </a:ext>
            </a:extLst>
          </p:cNvPr>
          <p:cNvSpPr>
            <a:spLocks noGrp="1"/>
          </p:cNvSpPr>
          <p:nvPr>
            <p:ph idx="1" hasCustomPrompt="1"/>
          </p:nvPr>
        </p:nvSpPr>
        <p:spPr>
          <a:xfrm>
            <a:off x="841248" y="1828800"/>
            <a:ext cx="5093208" cy="4352544"/>
          </a:xfrm>
        </p:spPr>
        <p:txBody>
          <a:bodyPr rtlCol="0"/>
          <a:lstStyle>
            <a:lvl1pPr marL="0" indent="0">
              <a:buNone/>
              <a:defRPr sz="2400"/>
            </a:lvl1pPr>
            <a:lvl2pPr marL="228600">
              <a:defRPr/>
            </a:lvl2pPr>
            <a:lvl3pPr marL="457200">
              <a:defRPr/>
            </a:lvl3pPr>
            <a:lvl4pPr marL="685800">
              <a:defRPr/>
            </a:lvl4p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p:txBody>
      </p:sp>
    </p:spTree>
    <p:extLst>
      <p:ext uri="{BB962C8B-B14F-4D97-AF65-F5344CB8AC3E}">
        <p14:creationId xmlns:p14="http://schemas.microsoft.com/office/powerpoint/2010/main" val="1413178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fsluiting">
    <p:spTree>
      <p:nvGrpSpPr>
        <p:cNvPr id="1" name=""/>
        <p:cNvGrpSpPr/>
        <p:nvPr/>
      </p:nvGrpSpPr>
      <p:grpSpPr>
        <a:xfrm>
          <a:off x="0" y="0"/>
          <a:ext cx="0" cy="0"/>
          <a:chOff x="0" y="0"/>
          <a:chExt cx="0" cy="0"/>
        </a:xfrm>
      </p:grpSpPr>
      <p:sp>
        <p:nvSpPr>
          <p:cNvPr id="10" name="Ovaal 9">
            <a:extLst>
              <a:ext uri="{FF2B5EF4-FFF2-40B4-BE49-F238E27FC236}">
                <a16:creationId xmlns:a16="http://schemas.microsoft.com/office/drawing/2014/main" id="{2642EAF0-DE94-4F90-82E3-6F316AA8353A}"/>
              </a:ext>
            </a:extLst>
          </p:cNvPr>
          <p:cNvSpPr/>
          <p:nvPr userDrawn="1"/>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Vrije vorm: Vorm 11">
            <a:extLst>
              <a:ext uri="{FF2B5EF4-FFF2-40B4-BE49-F238E27FC236}">
                <a16:creationId xmlns:a16="http://schemas.microsoft.com/office/drawing/2014/main" id="{D22D7888-22FA-4AA1-9BA4-CC61D6643D47}"/>
              </a:ext>
            </a:extLst>
          </p:cNvPr>
          <p:cNvSpPr/>
          <p:nvPr userDrawn="1"/>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Vrije vorm: Vorm 13">
            <a:extLst>
              <a:ext uri="{FF2B5EF4-FFF2-40B4-BE49-F238E27FC236}">
                <a16:creationId xmlns:a16="http://schemas.microsoft.com/office/drawing/2014/main" id="{EBB6E464-8999-4773-A1F2-E6CAA990E572}"/>
              </a:ext>
            </a:extLst>
          </p:cNvPr>
          <p:cNvSpPr/>
          <p:nvPr userDrawn="1"/>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6" name="Vrije vorm: Vorm 15">
            <a:extLst>
              <a:ext uri="{FF2B5EF4-FFF2-40B4-BE49-F238E27FC236}">
                <a16:creationId xmlns:a16="http://schemas.microsoft.com/office/drawing/2014/main" id="{CE9CE183-B21E-41EB-A082-DF9C3AD659D5}"/>
              </a:ext>
            </a:extLst>
          </p:cNvPr>
          <p:cNvSpPr/>
          <p:nvPr userDrawn="1"/>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Vrije vorm: Shape 17">
            <a:extLst>
              <a:ext uri="{FF2B5EF4-FFF2-40B4-BE49-F238E27FC236}">
                <a16:creationId xmlns:a16="http://schemas.microsoft.com/office/drawing/2014/main" id="{1EA14BE8-FDD0-4434-9C3E-BFF78C22D9E3}"/>
              </a:ext>
            </a:extLst>
          </p:cNvPr>
          <p:cNvSpPr/>
          <p:nvPr userDrawn="1"/>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0" name="Freeform: Vorm 19">
            <a:extLst>
              <a:ext uri="{FF2B5EF4-FFF2-40B4-BE49-F238E27FC236}">
                <a16:creationId xmlns:a16="http://schemas.microsoft.com/office/drawing/2014/main" id="{5C76330B-4C5E-463F-921A-D91F1F1F6049}"/>
              </a:ext>
            </a:extLst>
          </p:cNvPr>
          <p:cNvSpPr/>
          <p:nvPr userDrawn="1"/>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 name="Vrije vorm: Vorm 21">
            <a:extLst>
              <a:ext uri="{FF2B5EF4-FFF2-40B4-BE49-F238E27FC236}">
                <a16:creationId xmlns:a16="http://schemas.microsoft.com/office/drawing/2014/main" id="{E494E364-7EA8-4D92-915D-75D1A3A67C07}"/>
              </a:ext>
            </a:extLst>
          </p:cNvPr>
          <p:cNvSpPr/>
          <p:nvPr userDrawn="1"/>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E0E11BF3-02E8-4EB7-818E-652B82CF2C9D}"/>
              </a:ext>
            </a:extLst>
          </p:cNvPr>
          <p:cNvSpPr>
            <a:spLocks noGrp="1"/>
          </p:cNvSpPr>
          <p:nvPr>
            <p:ph type="title" hasCustomPrompt="1"/>
          </p:nvPr>
        </p:nvSpPr>
        <p:spPr>
          <a:xfrm>
            <a:off x="1389888" y="1234440"/>
            <a:ext cx="3236976" cy="4069080"/>
          </a:xfrm>
        </p:spPr>
        <p:txBody>
          <a:bodyPr rtlCol="0"/>
          <a:lstStyle>
            <a:lvl1pPr algn="ctr">
              <a:defRPr>
                <a:solidFill>
                  <a:schemeClr val="bg1"/>
                </a:solidFill>
              </a:defRPr>
            </a:lvl1pPr>
          </a:lstStyle>
          <a:p>
            <a:pPr rtl="0"/>
            <a:r>
              <a:rPr lang="nl-NL" noProof="0"/>
              <a:t>Klik om de titelstijl van het model te bewerken</a:t>
            </a:r>
          </a:p>
        </p:txBody>
      </p:sp>
      <p:sp>
        <p:nvSpPr>
          <p:cNvPr id="3" name="Tijdelijke aanduiding voor datum 2">
            <a:extLst>
              <a:ext uri="{FF2B5EF4-FFF2-40B4-BE49-F238E27FC236}">
                <a16:creationId xmlns:a16="http://schemas.microsoft.com/office/drawing/2014/main" id="{254D3190-B78C-42F1-9D62-F523886BBE51}"/>
              </a:ext>
            </a:extLst>
          </p:cNvPr>
          <p:cNvSpPr>
            <a:spLocks noGrp="1"/>
          </p:cNvSpPr>
          <p:nvPr>
            <p:ph type="dt" sz="half" idx="10"/>
          </p:nvPr>
        </p:nvSpPr>
        <p:spPr>
          <a:xfrm>
            <a:off x="1682496" y="6356350"/>
            <a:ext cx="1545336" cy="365125"/>
          </a:xfrm>
        </p:spPr>
        <p:txBody>
          <a:bodyPr rtlCol="0"/>
          <a:lstStyle>
            <a:lvl1pPr>
              <a:defRPr>
                <a:latin typeface="+mn-lt"/>
              </a:defRPr>
            </a:lvl1pPr>
          </a:lstStyle>
          <a:p>
            <a:pPr rtl="0">
              <a:defRPr/>
            </a:pPr>
            <a:r>
              <a:rPr lang="nl-NL" noProof="0">
                <a:solidFill>
                  <a:prstClr val="black">
                    <a:tint val="75000"/>
                  </a:prstClr>
                </a:solidFill>
              </a:rPr>
              <a:t>3-9-20XX</a:t>
            </a:r>
          </a:p>
        </p:txBody>
      </p:sp>
      <p:sp>
        <p:nvSpPr>
          <p:cNvPr id="4" name="Tijdelijke aanduiding voor voettekst 3">
            <a:extLst>
              <a:ext uri="{FF2B5EF4-FFF2-40B4-BE49-F238E27FC236}">
                <a16:creationId xmlns:a16="http://schemas.microsoft.com/office/drawing/2014/main" id="{EA381C40-F9FC-4D58-8508-F0632DF5A018}"/>
              </a:ext>
            </a:extLst>
          </p:cNvPr>
          <p:cNvSpPr>
            <a:spLocks noGrp="1"/>
          </p:cNvSpPr>
          <p:nvPr>
            <p:ph type="ftr" sz="quarter" idx="11"/>
          </p:nvPr>
        </p:nvSpPr>
        <p:spPr>
          <a:xfrm>
            <a:off x="6099048" y="6356350"/>
            <a:ext cx="4114800" cy="365125"/>
          </a:xfrm>
        </p:spPr>
        <p:txBody>
          <a:bodyPr rtlCol="0"/>
          <a:lstStyle>
            <a:lvl1pPr algn="l">
              <a:defRPr>
                <a:latin typeface="+mn-lt"/>
              </a:defRPr>
            </a:lvl1pPr>
          </a:lstStyle>
          <a:p>
            <a:pPr algn="l" rtl="0">
              <a:defRPr/>
            </a:pPr>
            <a:r>
              <a:rPr lang="nl-NL" noProof="0">
                <a:solidFill>
                  <a:prstClr val="black">
                    <a:tint val="75000"/>
                  </a:prstClr>
                </a:solidFill>
              </a:rPr>
              <a:t>Presentatietitel</a:t>
            </a:r>
          </a:p>
        </p:txBody>
      </p:sp>
      <p:sp>
        <p:nvSpPr>
          <p:cNvPr id="5" name="Tijdelijke aanduiding voor dianummer 4">
            <a:extLst>
              <a:ext uri="{FF2B5EF4-FFF2-40B4-BE49-F238E27FC236}">
                <a16:creationId xmlns:a16="http://schemas.microsoft.com/office/drawing/2014/main" id="{2101CBCC-4CC2-49BD-B155-01E0F4D798BE}"/>
              </a:ext>
            </a:extLst>
          </p:cNvPr>
          <p:cNvSpPr>
            <a:spLocks noGrp="1"/>
          </p:cNvSpPr>
          <p:nvPr>
            <p:ph type="sldNum" sz="quarter" idx="12"/>
          </p:nvPr>
        </p:nvSpPr>
        <p:spPr>
          <a:xfrm>
            <a:off x="10506456" y="6356350"/>
            <a:ext cx="850392" cy="365125"/>
          </a:xfrm>
        </p:spPr>
        <p:txBody>
          <a:bodyPr rtlCol="0"/>
          <a:lstStyle>
            <a:lvl1pPr>
              <a:defRPr>
                <a:latin typeface="+mn-lt"/>
              </a:defRPr>
            </a:lvl1pPr>
          </a:lstStyle>
          <a:p>
            <a:pPr rtl="0">
              <a:defRPr/>
            </a:pPr>
            <a:fld id="{D76B855D-E9CC-4FF8-AD85-6CDC7B89A0DE}" type="slidenum">
              <a:rPr lang="nl-NL" noProof="0" smtClean="0">
                <a:solidFill>
                  <a:prstClr val="black">
                    <a:tint val="75000"/>
                  </a:prstClr>
                </a:solidFill>
              </a:rPr>
              <a:pPr rtl="0">
                <a:defRPr/>
              </a:pPr>
              <a:t>‹nr.›</a:t>
            </a:fld>
            <a:endParaRPr lang="nl-NL" noProof="0">
              <a:solidFill>
                <a:prstClr val="black">
                  <a:tint val="75000"/>
                </a:prstClr>
              </a:solidFill>
            </a:endParaRPr>
          </a:p>
        </p:txBody>
      </p:sp>
      <p:sp>
        <p:nvSpPr>
          <p:cNvPr id="8" name="Tijdelijke aanduiding voor inhoud 2">
            <a:extLst>
              <a:ext uri="{FF2B5EF4-FFF2-40B4-BE49-F238E27FC236}">
                <a16:creationId xmlns:a16="http://schemas.microsoft.com/office/drawing/2014/main" id="{4753B078-30BA-4AB9-A020-EE8D9404B69E}"/>
              </a:ext>
            </a:extLst>
          </p:cNvPr>
          <p:cNvSpPr>
            <a:spLocks noGrp="1"/>
          </p:cNvSpPr>
          <p:nvPr>
            <p:ph idx="1" hasCustomPrompt="1"/>
          </p:nvPr>
        </p:nvSpPr>
        <p:spPr>
          <a:xfrm>
            <a:off x="6665976" y="2551176"/>
            <a:ext cx="4709160" cy="1755648"/>
          </a:xfrm>
        </p:spPr>
        <p:txBody>
          <a:bodyPr rtlCol="0"/>
          <a:lstStyle>
            <a:lvl1pPr marL="0" indent="0">
              <a:buNone/>
              <a:defRPr sz="2400"/>
            </a:lvl1pPr>
            <a:lvl2pPr marL="228600">
              <a:defRPr sz="1800"/>
            </a:lvl2pPr>
            <a:lvl3pPr marL="457200">
              <a:defRPr sz="1800"/>
            </a:lvl3pPr>
          </a:lstStyle>
          <a:p>
            <a:pPr lvl="0" rtl="0"/>
            <a:r>
              <a:rPr lang="nl-NL" noProof="0"/>
              <a:t>Klik om de tekststijlen van het model te bewerken</a:t>
            </a:r>
          </a:p>
          <a:p>
            <a:pPr lvl="1" rtl="0"/>
            <a:r>
              <a:rPr lang="nl-NL" noProof="0"/>
              <a:t>Tweede niveau</a:t>
            </a:r>
          </a:p>
          <a:p>
            <a:pPr lvl="2" rtl="0"/>
            <a:r>
              <a:rPr lang="nl-NL" noProof="0"/>
              <a:t>Derde niveau</a:t>
            </a:r>
          </a:p>
        </p:txBody>
      </p:sp>
    </p:spTree>
    <p:extLst>
      <p:ext uri="{BB962C8B-B14F-4D97-AF65-F5344CB8AC3E}">
        <p14:creationId xmlns:p14="http://schemas.microsoft.com/office/powerpoint/2010/main" val="826779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F7024287-C9B9-48AC-8E4D-A282DE2F44F5}"/>
              </a:ext>
            </a:extLst>
          </p:cNvPr>
          <p:cNvSpPr>
            <a:spLocks noGrp="1"/>
          </p:cNvSpPr>
          <p:nvPr>
            <p:ph type="dt" sz="half" idx="10"/>
          </p:nvPr>
        </p:nvSpPr>
        <p:spPr/>
        <p:txBody>
          <a:bodyPr rtlCol="0"/>
          <a:lstStyle>
            <a:lvl1pPr>
              <a:defRPr>
                <a:latin typeface="+mn-lt"/>
              </a:defRPr>
            </a:lvl1pPr>
          </a:lstStyle>
          <a:p>
            <a:pPr rtl="0">
              <a:defRPr/>
            </a:pPr>
            <a:r>
              <a:rPr lang="nl-NL" noProof="0">
                <a:solidFill>
                  <a:prstClr val="black">
                    <a:tint val="75000"/>
                  </a:prstClr>
                </a:solidFill>
              </a:rPr>
              <a:t>3-9-20XX</a:t>
            </a:r>
          </a:p>
        </p:txBody>
      </p:sp>
      <p:sp>
        <p:nvSpPr>
          <p:cNvPr id="3" name="Tijdelijke aanduiding voor voettekst 2">
            <a:extLst>
              <a:ext uri="{FF2B5EF4-FFF2-40B4-BE49-F238E27FC236}">
                <a16:creationId xmlns:a16="http://schemas.microsoft.com/office/drawing/2014/main" id="{2D34C9A2-75A7-4164-B3B8-E6A9D60BA0B6}"/>
              </a:ext>
            </a:extLst>
          </p:cNvPr>
          <p:cNvSpPr>
            <a:spLocks noGrp="1"/>
          </p:cNvSpPr>
          <p:nvPr>
            <p:ph type="ftr" sz="quarter" idx="11"/>
          </p:nvPr>
        </p:nvSpPr>
        <p:spPr/>
        <p:txBody>
          <a:bodyPr rtlCol="0"/>
          <a:lstStyle>
            <a:lvl1pPr>
              <a:defRPr>
                <a:latin typeface="+mn-lt"/>
              </a:defRPr>
            </a:lvl1pPr>
          </a:lstStyle>
          <a:p>
            <a:pPr rtl="0">
              <a:defRPr/>
            </a:pPr>
            <a:r>
              <a:rPr lang="nl-NL" noProof="0">
                <a:solidFill>
                  <a:prstClr val="black">
                    <a:tint val="75000"/>
                  </a:prstClr>
                </a:solidFill>
              </a:rPr>
              <a:t>Presentatietitel</a:t>
            </a:r>
          </a:p>
        </p:txBody>
      </p:sp>
      <p:sp>
        <p:nvSpPr>
          <p:cNvPr id="4" name="Tijdelijke aanduiding voor dianummer 3">
            <a:extLst>
              <a:ext uri="{FF2B5EF4-FFF2-40B4-BE49-F238E27FC236}">
                <a16:creationId xmlns:a16="http://schemas.microsoft.com/office/drawing/2014/main" id="{ECBE73CE-2859-4D49-A9EC-26AF3FBDF6A3}"/>
              </a:ext>
            </a:extLst>
          </p:cNvPr>
          <p:cNvSpPr>
            <a:spLocks noGrp="1"/>
          </p:cNvSpPr>
          <p:nvPr>
            <p:ph type="sldNum" sz="quarter" idx="12"/>
          </p:nvPr>
        </p:nvSpPr>
        <p:spPr/>
        <p:txBody>
          <a:bodyPr rtlCol="0"/>
          <a:lstStyle>
            <a:lvl1pPr>
              <a:defRPr>
                <a:latin typeface="+mn-lt"/>
              </a:defRPr>
            </a:lvl1pPr>
          </a:lstStyle>
          <a:p>
            <a:pPr rtl="0">
              <a:defRPr/>
            </a:pPr>
            <a:fld id="{D76B855D-E9CC-4FF8-AD85-6CDC7B89A0DE}" type="slidenum">
              <a:rPr lang="nl-NL" noProof="0" smtClean="0">
                <a:solidFill>
                  <a:prstClr val="black">
                    <a:tint val="75000"/>
                  </a:prstClr>
                </a:solidFill>
              </a:rPr>
              <a:pPr rtl="0">
                <a:defRPr/>
              </a:pPr>
              <a:t>‹nr.›</a:t>
            </a:fld>
            <a:endParaRPr lang="nl-NL" noProof="0">
              <a:solidFill>
                <a:prstClr val="black">
                  <a:tint val="75000"/>
                </a:prstClr>
              </a:solidFill>
            </a:endParaRPr>
          </a:p>
        </p:txBody>
      </p:sp>
      <p:sp>
        <p:nvSpPr>
          <p:cNvPr id="5" name="Vrije vorm: Vorm 4">
            <a:extLst>
              <a:ext uri="{FF2B5EF4-FFF2-40B4-BE49-F238E27FC236}">
                <a16:creationId xmlns:a16="http://schemas.microsoft.com/office/drawing/2014/main" id="{AA5ED585-FEBB-4DAD-84C0-97BEE6C360C3}"/>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Vrije vorm: Vorm 5">
            <a:extLst>
              <a:ext uri="{FF2B5EF4-FFF2-40B4-BE49-F238E27FC236}">
                <a16:creationId xmlns:a16="http://schemas.microsoft.com/office/drawing/2014/main" id="{EF6AC352-A720-4DB3-87CA-A33B0607CA2F}"/>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946489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F7024287-C9B9-48AC-8E4D-A282DE2F44F5}"/>
              </a:ext>
            </a:extLst>
          </p:cNvPr>
          <p:cNvSpPr>
            <a:spLocks noGrp="1"/>
          </p:cNvSpPr>
          <p:nvPr>
            <p:ph type="dt" sz="half" idx="10"/>
          </p:nvPr>
        </p:nvSpPr>
        <p:spPr/>
        <p:txBody>
          <a:bodyPr rtlCol="0"/>
          <a:lstStyle>
            <a:lvl1pPr>
              <a:defRPr>
                <a:latin typeface="+mn-lt"/>
              </a:defRPr>
            </a:lvl1pPr>
          </a:lstStyle>
          <a:p>
            <a:pPr rtl="0">
              <a:defRPr/>
            </a:pPr>
            <a:r>
              <a:rPr lang="nl-NL" noProof="0">
                <a:solidFill>
                  <a:prstClr val="black">
                    <a:tint val="75000"/>
                  </a:prstClr>
                </a:solidFill>
              </a:rPr>
              <a:t>3-9-20XX</a:t>
            </a:r>
          </a:p>
        </p:txBody>
      </p:sp>
      <p:sp>
        <p:nvSpPr>
          <p:cNvPr id="3" name="Tijdelijke aanduiding voor voettekst 2">
            <a:extLst>
              <a:ext uri="{FF2B5EF4-FFF2-40B4-BE49-F238E27FC236}">
                <a16:creationId xmlns:a16="http://schemas.microsoft.com/office/drawing/2014/main" id="{2D34C9A2-75A7-4164-B3B8-E6A9D60BA0B6}"/>
              </a:ext>
            </a:extLst>
          </p:cNvPr>
          <p:cNvSpPr>
            <a:spLocks noGrp="1"/>
          </p:cNvSpPr>
          <p:nvPr>
            <p:ph type="ftr" sz="quarter" idx="11"/>
          </p:nvPr>
        </p:nvSpPr>
        <p:spPr/>
        <p:txBody>
          <a:bodyPr rtlCol="0"/>
          <a:lstStyle>
            <a:lvl1pPr>
              <a:defRPr>
                <a:latin typeface="+mn-lt"/>
              </a:defRPr>
            </a:lvl1pPr>
          </a:lstStyle>
          <a:p>
            <a:pPr rtl="0">
              <a:defRPr/>
            </a:pPr>
            <a:r>
              <a:rPr lang="nl-NL" noProof="0">
                <a:solidFill>
                  <a:prstClr val="black">
                    <a:tint val="75000"/>
                  </a:prstClr>
                </a:solidFill>
              </a:rPr>
              <a:t>Presentatietitel</a:t>
            </a:r>
          </a:p>
        </p:txBody>
      </p:sp>
      <p:sp>
        <p:nvSpPr>
          <p:cNvPr id="4" name="Tijdelijke aanduiding voor dianummer 3">
            <a:extLst>
              <a:ext uri="{FF2B5EF4-FFF2-40B4-BE49-F238E27FC236}">
                <a16:creationId xmlns:a16="http://schemas.microsoft.com/office/drawing/2014/main" id="{ECBE73CE-2859-4D49-A9EC-26AF3FBDF6A3}"/>
              </a:ext>
            </a:extLst>
          </p:cNvPr>
          <p:cNvSpPr>
            <a:spLocks noGrp="1"/>
          </p:cNvSpPr>
          <p:nvPr>
            <p:ph type="sldNum" sz="quarter" idx="12"/>
          </p:nvPr>
        </p:nvSpPr>
        <p:spPr/>
        <p:txBody>
          <a:bodyPr rtlCol="0"/>
          <a:lstStyle>
            <a:lvl1pPr>
              <a:defRPr>
                <a:latin typeface="+mn-lt"/>
              </a:defRPr>
            </a:lvl1pPr>
          </a:lstStyle>
          <a:p>
            <a:pPr rtl="0">
              <a:defRPr/>
            </a:pPr>
            <a:fld id="{D76B855D-E9CC-4FF8-AD85-6CDC7B89A0DE}" type="slidenum">
              <a:rPr lang="nl-NL" noProof="0" smtClean="0">
                <a:solidFill>
                  <a:prstClr val="black">
                    <a:tint val="75000"/>
                  </a:prstClr>
                </a:solidFill>
              </a:rPr>
              <a:pPr rtl="0">
                <a:defRPr/>
              </a:pPr>
              <a:t>‹nr.›</a:t>
            </a:fld>
            <a:endParaRPr lang="nl-NL" noProof="0">
              <a:solidFill>
                <a:prstClr val="black">
                  <a:tint val="75000"/>
                </a:prstClr>
              </a:solidFill>
            </a:endParaRPr>
          </a:p>
        </p:txBody>
      </p:sp>
      <p:sp>
        <p:nvSpPr>
          <p:cNvPr id="5" name="Vrije vorm: Vorm 4">
            <a:extLst>
              <a:ext uri="{FF2B5EF4-FFF2-40B4-BE49-F238E27FC236}">
                <a16:creationId xmlns:a16="http://schemas.microsoft.com/office/drawing/2014/main" id="{AA5ED585-FEBB-4DAD-84C0-97BEE6C360C3}"/>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Vrije vorm: Vorm 5">
            <a:extLst>
              <a:ext uri="{FF2B5EF4-FFF2-40B4-BE49-F238E27FC236}">
                <a16:creationId xmlns:a16="http://schemas.microsoft.com/office/drawing/2014/main" id="{EF6AC352-A720-4DB3-87CA-A33B0607CA2F}"/>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itel 6">
            <a:extLst>
              <a:ext uri="{FF2B5EF4-FFF2-40B4-BE49-F238E27FC236}">
                <a16:creationId xmlns:a16="http://schemas.microsoft.com/office/drawing/2014/main" id="{C9A1C714-6A0E-456D-A2E2-6288C0EA077B}"/>
              </a:ext>
            </a:extLst>
          </p:cNvPr>
          <p:cNvSpPr>
            <a:spLocks noGrp="1"/>
          </p:cNvSpPr>
          <p:nvPr>
            <p:ph type="title" hasCustomPrompt="1"/>
          </p:nvPr>
        </p:nvSpPr>
        <p:spPr/>
        <p:txBody>
          <a:bodyPr rtlCol="0"/>
          <a:lstStyle/>
          <a:p>
            <a:pPr rtl="0"/>
            <a:r>
              <a:rPr lang="nl-NL" noProof="0"/>
              <a:t>Klik om de titelstijl van het model te bewerken</a:t>
            </a:r>
          </a:p>
        </p:txBody>
      </p:sp>
    </p:spTree>
    <p:extLst>
      <p:ext uri="{BB962C8B-B14F-4D97-AF65-F5344CB8AC3E}">
        <p14:creationId xmlns:p14="http://schemas.microsoft.com/office/powerpoint/2010/main" val="36354056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FFC812-4DB6-4F98-9404-29C191D3BAD7}"/>
              </a:ext>
            </a:extLst>
          </p:cNvPr>
          <p:cNvSpPr>
            <a:spLocks noGrp="1"/>
          </p:cNvSpPr>
          <p:nvPr>
            <p:ph type="title" hasCustomPrompt="1"/>
          </p:nvPr>
        </p:nvSpPr>
        <p:spPr>
          <a:xfrm>
            <a:off x="839788" y="457200"/>
            <a:ext cx="3932237" cy="1600200"/>
          </a:xfrm>
        </p:spPr>
        <p:txBody>
          <a:bodyPr rtlCol="0" anchor="b"/>
          <a:lstStyle>
            <a:lvl1pPr>
              <a:defRPr sz="3200"/>
            </a:lvl1pPr>
          </a:lstStyle>
          <a:p>
            <a:pPr rtl="0"/>
            <a:r>
              <a:rPr lang="nl-NL" noProof="0"/>
              <a:t>Klik om de titelstijl van het model te bewerken</a:t>
            </a:r>
          </a:p>
        </p:txBody>
      </p:sp>
      <p:sp>
        <p:nvSpPr>
          <p:cNvPr id="3" name="Tijdelijke aanduiding voor inhoud 2">
            <a:extLst>
              <a:ext uri="{FF2B5EF4-FFF2-40B4-BE49-F238E27FC236}">
                <a16:creationId xmlns:a16="http://schemas.microsoft.com/office/drawing/2014/main" id="{92F0855E-0CD6-47DD-B648-4C84C783D784}"/>
              </a:ext>
            </a:extLst>
          </p:cNvPr>
          <p:cNvSpPr>
            <a:spLocks noGrp="1"/>
          </p:cNvSpPr>
          <p:nvPr>
            <p:ph idx="1" hasCustomPrompt="1"/>
          </p:nvPr>
        </p:nvSpPr>
        <p:spPr>
          <a:xfrm>
            <a:off x="5183188" y="987425"/>
            <a:ext cx="6172200" cy="4873625"/>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tekst 3">
            <a:extLst>
              <a:ext uri="{FF2B5EF4-FFF2-40B4-BE49-F238E27FC236}">
                <a16:creationId xmlns:a16="http://schemas.microsoft.com/office/drawing/2014/main" id="{ED50082B-17D7-4D61-8AEB-81517D85D253}"/>
              </a:ext>
            </a:extLst>
          </p:cNvPr>
          <p:cNvSpPr>
            <a:spLocks noGrp="1"/>
          </p:cNvSpPr>
          <p:nvPr>
            <p:ph type="body" sz="half" idx="2" hasCustomPrompt="1"/>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nl-NL" noProof="0"/>
              <a:t>Klik om de tekststijlen van het model te bewerken</a:t>
            </a:r>
          </a:p>
        </p:txBody>
      </p:sp>
      <p:sp>
        <p:nvSpPr>
          <p:cNvPr id="5" name="Tijdelijke aanduiding voor datum 4">
            <a:extLst>
              <a:ext uri="{FF2B5EF4-FFF2-40B4-BE49-F238E27FC236}">
                <a16:creationId xmlns:a16="http://schemas.microsoft.com/office/drawing/2014/main" id="{81A70783-FF31-4C4E-9196-EB169B209747}"/>
              </a:ext>
            </a:extLst>
          </p:cNvPr>
          <p:cNvSpPr>
            <a:spLocks noGrp="1"/>
          </p:cNvSpPr>
          <p:nvPr>
            <p:ph type="dt" sz="half" idx="10"/>
          </p:nvPr>
        </p:nvSpPr>
        <p:spPr/>
        <p:txBody>
          <a:bodyPr rtlCol="0"/>
          <a:lstStyle>
            <a:lvl1pPr>
              <a:defRPr>
                <a:latin typeface="+mn-lt"/>
              </a:defRPr>
            </a:lvl1pPr>
          </a:lstStyle>
          <a:p>
            <a:pPr rtl="0">
              <a:defRPr/>
            </a:pPr>
            <a:r>
              <a:rPr lang="nl-NL" noProof="0">
                <a:solidFill>
                  <a:prstClr val="black">
                    <a:tint val="75000"/>
                  </a:prstClr>
                </a:solidFill>
              </a:rPr>
              <a:t>3-9-20XX</a:t>
            </a:r>
          </a:p>
        </p:txBody>
      </p:sp>
      <p:sp>
        <p:nvSpPr>
          <p:cNvPr id="6" name="Tijdelijke aanduiding voor voettekst 5">
            <a:extLst>
              <a:ext uri="{FF2B5EF4-FFF2-40B4-BE49-F238E27FC236}">
                <a16:creationId xmlns:a16="http://schemas.microsoft.com/office/drawing/2014/main" id="{7D92E260-747D-40FD-A062-9DD5E6835ABB}"/>
              </a:ext>
            </a:extLst>
          </p:cNvPr>
          <p:cNvSpPr>
            <a:spLocks noGrp="1"/>
          </p:cNvSpPr>
          <p:nvPr>
            <p:ph type="ftr" sz="quarter" idx="11"/>
          </p:nvPr>
        </p:nvSpPr>
        <p:spPr/>
        <p:txBody>
          <a:bodyPr rtlCol="0"/>
          <a:lstStyle>
            <a:lvl1pPr>
              <a:defRPr>
                <a:latin typeface="+mn-lt"/>
              </a:defRPr>
            </a:lvl1pPr>
          </a:lstStyle>
          <a:p>
            <a:pPr rtl="0">
              <a:defRPr/>
            </a:pPr>
            <a:r>
              <a:rPr lang="nl-NL" noProof="0">
                <a:solidFill>
                  <a:prstClr val="black">
                    <a:tint val="75000"/>
                  </a:prstClr>
                </a:solidFill>
              </a:rPr>
              <a:t>Naam presentatie</a:t>
            </a:r>
          </a:p>
        </p:txBody>
      </p:sp>
      <p:sp>
        <p:nvSpPr>
          <p:cNvPr id="7" name="Tijdelijke aanduiding voor dianummer 6">
            <a:extLst>
              <a:ext uri="{FF2B5EF4-FFF2-40B4-BE49-F238E27FC236}">
                <a16:creationId xmlns:a16="http://schemas.microsoft.com/office/drawing/2014/main" id="{887E50A0-1E05-49C5-88C9-46267751201F}"/>
              </a:ext>
            </a:extLst>
          </p:cNvPr>
          <p:cNvSpPr>
            <a:spLocks noGrp="1"/>
          </p:cNvSpPr>
          <p:nvPr>
            <p:ph type="sldNum" sz="quarter" idx="12"/>
          </p:nvPr>
        </p:nvSpPr>
        <p:spPr/>
        <p:txBody>
          <a:bodyPr rtlCol="0"/>
          <a:lstStyle>
            <a:lvl1pPr>
              <a:defRPr>
                <a:latin typeface="+mn-lt"/>
              </a:defRPr>
            </a:lvl1pPr>
          </a:lstStyle>
          <a:p>
            <a:pPr rtl="0">
              <a:defRPr/>
            </a:pPr>
            <a:fld id="{D76B855D-E9CC-4FF8-AD85-6CDC7B89A0DE}" type="slidenum">
              <a:rPr lang="nl-NL" noProof="0" smtClean="0">
                <a:solidFill>
                  <a:prstClr val="black">
                    <a:tint val="75000"/>
                  </a:prstClr>
                </a:solidFill>
              </a:rPr>
              <a:pPr rtl="0">
                <a:defRPr/>
              </a:pPr>
              <a:t>‹nr.›</a:t>
            </a:fld>
            <a:endParaRPr lang="nl-NL" noProof="0">
              <a:solidFill>
                <a:prstClr val="black">
                  <a:tint val="75000"/>
                </a:prstClr>
              </a:solidFill>
            </a:endParaRPr>
          </a:p>
        </p:txBody>
      </p:sp>
      <p:sp>
        <p:nvSpPr>
          <p:cNvPr id="8" name="Vrije vorm: Vorm 7">
            <a:extLst>
              <a:ext uri="{FF2B5EF4-FFF2-40B4-BE49-F238E27FC236}">
                <a16:creationId xmlns:a16="http://schemas.microsoft.com/office/drawing/2014/main" id="{2C155C63-9F58-4422-B669-F9748628067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Vorm 8">
            <a:extLst>
              <a:ext uri="{FF2B5EF4-FFF2-40B4-BE49-F238E27FC236}">
                <a16:creationId xmlns:a16="http://schemas.microsoft.com/office/drawing/2014/main" id="{385DBA62-0EDB-47AA-86C7-90463BC9B308}"/>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186281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1D7521-E43D-41D1-B458-26B20DC6DDD8}"/>
              </a:ext>
            </a:extLst>
          </p:cNvPr>
          <p:cNvSpPr>
            <a:spLocks noGrp="1"/>
          </p:cNvSpPr>
          <p:nvPr>
            <p:ph type="title" hasCustomPrompt="1"/>
          </p:nvPr>
        </p:nvSpPr>
        <p:spPr>
          <a:xfrm>
            <a:off x="839788" y="457200"/>
            <a:ext cx="3932237" cy="1600200"/>
          </a:xfrm>
        </p:spPr>
        <p:txBody>
          <a:bodyPr rtlCol="0" anchor="b"/>
          <a:lstStyle>
            <a:lvl1pPr>
              <a:defRPr sz="3200"/>
            </a:lvl1pPr>
          </a:lstStyle>
          <a:p>
            <a:pPr rtl="0"/>
            <a:r>
              <a:rPr lang="nl-NL" noProof="0"/>
              <a:t>Klik om de titelstijl van het model te bewerken</a:t>
            </a:r>
          </a:p>
        </p:txBody>
      </p:sp>
      <p:sp>
        <p:nvSpPr>
          <p:cNvPr id="3" name="Tijdelijke aanduiding voor afbeelding 2">
            <a:extLst>
              <a:ext uri="{FF2B5EF4-FFF2-40B4-BE49-F238E27FC236}">
                <a16:creationId xmlns:a16="http://schemas.microsoft.com/office/drawing/2014/main" id="{A2472CF2-2653-4B98-A416-D7A0A860ECE0}"/>
              </a:ext>
            </a:extLst>
          </p:cNvPr>
          <p:cNvSpPr>
            <a:spLocks noGrp="1"/>
          </p:cNvSpPr>
          <p:nvPr>
            <p:ph type="pic" idx="1" hasCustomPrompt="1"/>
          </p:nvPr>
        </p:nvSpPr>
        <p:spPr>
          <a:xfrm>
            <a:off x="5183188" y="987425"/>
            <a:ext cx="6172200" cy="4873625"/>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nl-NL" noProof="0"/>
              <a:t>Klik op pictogram om afbeelding toe te voegen</a:t>
            </a:r>
          </a:p>
        </p:txBody>
      </p:sp>
      <p:sp>
        <p:nvSpPr>
          <p:cNvPr id="4" name="Tijdelijke aanduiding voor tekst 3">
            <a:extLst>
              <a:ext uri="{FF2B5EF4-FFF2-40B4-BE49-F238E27FC236}">
                <a16:creationId xmlns:a16="http://schemas.microsoft.com/office/drawing/2014/main" id="{A6EF87F5-0B10-4AC7-9599-F088C5E796D7}"/>
              </a:ext>
            </a:extLst>
          </p:cNvPr>
          <p:cNvSpPr>
            <a:spLocks noGrp="1"/>
          </p:cNvSpPr>
          <p:nvPr>
            <p:ph type="body" sz="half" idx="2" hasCustomPrompt="1"/>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nl-NL" noProof="0"/>
              <a:t>Klik om de tekststijlen van het model te bewerken</a:t>
            </a:r>
          </a:p>
        </p:txBody>
      </p:sp>
      <p:sp>
        <p:nvSpPr>
          <p:cNvPr id="5" name="Tijdelijke aanduiding voor datum 4">
            <a:extLst>
              <a:ext uri="{FF2B5EF4-FFF2-40B4-BE49-F238E27FC236}">
                <a16:creationId xmlns:a16="http://schemas.microsoft.com/office/drawing/2014/main" id="{62A07CB7-0520-4D64-B76C-C31AC557832D}"/>
              </a:ext>
            </a:extLst>
          </p:cNvPr>
          <p:cNvSpPr>
            <a:spLocks noGrp="1"/>
          </p:cNvSpPr>
          <p:nvPr>
            <p:ph type="dt" sz="half" idx="10"/>
          </p:nvPr>
        </p:nvSpPr>
        <p:spPr/>
        <p:txBody>
          <a:bodyPr rtlCol="0"/>
          <a:lstStyle>
            <a:lvl1pPr>
              <a:defRPr>
                <a:latin typeface="+mn-lt"/>
              </a:defRPr>
            </a:lvl1pPr>
          </a:lstStyle>
          <a:p>
            <a:pPr rtl="0">
              <a:defRPr/>
            </a:pPr>
            <a:r>
              <a:rPr lang="nl-NL" noProof="0">
                <a:solidFill>
                  <a:prstClr val="black">
                    <a:tint val="75000"/>
                  </a:prstClr>
                </a:solidFill>
              </a:rPr>
              <a:t>3-9-20XX</a:t>
            </a:r>
          </a:p>
        </p:txBody>
      </p:sp>
      <p:sp>
        <p:nvSpPr>
          <p:cNvPr id="6" name="Tijdelijke aanduiding voor voettekst 5">
            <a:extLst>
              <a:ext uri="{FF2B5EF4-FFF2-40B4-BE49-F238E27FC236}">
                <a16:creationId xmlns:a16="http://schemas.microsoft.com/office/drawing/2014/main" id="{92EEB226-AD45-45DF-AAB5-5513AE732AAE}"/>
              </a:ext>
            </a:extLst>
          </p:cNvPr>
          <p:cNvSpPr>
            <a:spLocks noGrp="1"/>
          </p:cNvSpPr>
          <p:nvPr>
            <p:ph type="ftr" sz="quarter" idx="11"/>
          </p:nvPr>
        </p:nvSpPr>
        <p:spPr/>
        <p:txBody>
          <a:bodyPr rtlCol="0"/>
          <a:lstStyle>
            <a:lvl1pPr>
              <a:defRPr>
                <a:latin typeface="+mn-lt"/>
              </a:defRPr>
            </a:lvl1pPr>
          </a:lstStyle>
          <a:p>
            <a:pPr rtl="0">
              <a:defRPr/>
            </a:pPr>
            <a:r>
              <a:rPr lang="nl-NL" noProof="0">
                <a:solidFill>
                  <a:prstClr val="black">
                    <a:tint val="75000"/>
                  </a:prstClr>
                </a:solidFill>
              </a:rPr>
              <a:t>Presentatietitel</a:t>
            </a:r>
          </a:p>
        </p:txBody>
      </p:sp>
      <p:sp>
        <p:nvSpPr>
          <p:cNvPr id="7" name="Tijdelijke aanduiding voor dianummer 6">
            <a:extLst>
              <a:ext uri="{FF2B5EF4-FFF2-40B4-BE49-F238E27FC236}">
                <a16:creationId xmlns:a16="http://schemas.microsoft.com/office/drawing/2014/main" id="{95E96AEB-9481-4CCE-B110-FEDD334835B8}"/>
              </a:ext>
            </a:extLst>
          </p:cNvPr>
          <p:cNvSpPr>
            <a:spLocks noGrp="1"/>
          </p:cNvSpPr>
          <p:nvPr>
            <p:ph type="sldNum" sz="quarter" idx="12"/>
          </p:nvPr>
        </p:nvSpPr>
        <p:spPr/>
        <p:txBody>
          <a:bodyPr rtlCol="0"/>
          <a:lstStyle>
            <a:lvl1pPr>
              <a:defRPr>
                <a:latin typeface="+mn-lt"/>
              </a:defRPr>
            </a:lvl1pPr>
          </a:lstStyle>
          <a:p>
            <a:pPr rtl="0">
              <a:defRPr/>
            </a:pPr>
            <a:fld id="{D76B855D-E9CC-4FF8-AD85-6CDC7B89A0DE}" type="slidenum">
              <a:rPr lang="nl-NL" noProof="0" smtClean="0">
                <a:solidFill>
                  <a:prstClr val="black">
                    <a:tint val="75000"/>
                  </a:prstClr>
                </a:solidFill>
              </a:rPr>
              <a:pPr rtl="0">
                <a:defRPr/>
              </a:pPr>
              <a:t>‹nr.›</a:t>
            </a:fld>
            <a:endParaRPr lang="nl-NL" noProof="0">
              <a:solidFill>
                <a:prstClr val="black">
                  <a:tint val="75000"/>
                </a:prstClr>
              </a:solidFill>
            </a:endParaRPr>
          </a:p>
        </p:txBody>
      </p:sp>
      <p:sp>
        <p:nvSpPr>
          <p:cNvPr id="8" name="Vrije vorm: Vorm 7">
            <a:extLst>
              <a:ext uri="{FF2B5EF4-FFF2-40B4-BE49-F238E27FC236}">
                <a16:creationId xmlns:a16="http://schemas.microsoft.com/office/drawing/2014/main" id="{6BA9707F-7BCE-464F-BF45-E216527084EE}"/>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Vorm 8">
            <a:extLst>
              <a:ext uri="{FF2B5EF4-FFF2-40B4-BE49-F238E27FC236}">
                <a16:creationId xmlns:a16="http://schemas.microsoft.com/office/drawing/2014/main" id="{BC589723-2CC8-49D1-B4E1-36FECED6A2D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4012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genda">
    <p:spTree>
      <p:nvGrpSpPr>
        <p:cNvPr id="1" name=""/>
        <p:cNvGrpSpPr/>
        <p:nvPr/>
      </p:nvGrpSpPr>
      <p:grpSpPr>
        <a:xfrm>
          <a:off x="0" y="0"/>
          <a:ext cx="0" cy="0"/>
          <a:chOff x="0" y="0"/>
          <a:chExt cx="0" cy="0"/>
        </a:xfrm>
      </p:grpSpPr>
      <p:sp>
        <p:nvSpPr>
          <p:cNvPr id="10" name="Ovaal 9">
            <a:extLst>
              <a:ext uri="{FF2B5EF4-FFF2-40B4-BE49-F238E27FC236}">
                <a16:creationId xmlns:a16="http://schemas.microsoft.com/office/drawing/2014/main" id="{AFA665D7-34D0-4262-B345-9B1A1BA8DA17}"/>
              </a:ext>
            </a:extLst>
          </p:cNvPr>
          <p:cNvSpPr/>
          <p:nvPr userDrawn="1"/>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Boog 11">
            <a:extLst>
              <a:ext uri="{FF2B5EF4-FFF2-40B4-BE49-F238E27FC236}">
                <a16:creationId xmlns:a16="http://schemas.microsoft.com/office/drawing/2014/main" id="{39ECC553-79E5-4B14-89C9-4DAD2B1021B1}"/>
              </a:ext>
            </a:extLst>
          </p:cNvPr>
          <p:cNvSpPr/>
          <p:nvPr userDrawn="1"/>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al 13">
            <a:extLst>
              <a:ext uri="{FF2B5EF4-FFF2-40B4-BE49-F238E27FC236}">
                <a16:creationId xmlns:a16="http://schemas.microsoft.com/office/drawing/2014/main" id="{55797934-7E2B-4F94-89C4-0279413FF821}"/>
              </a:ext>
            </a:extLst>
          </p:cNvPr>
          <p:cNvSpPr/>
          <p:nvPr userDrawn="1"/>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249FF209-11EE-4A3F-9685-A155FECD0DC8}"/>
              </a:ext>
            </a:extLst>
          </p:cNvPr>
          <p:cNvSpPr>
            <a:spLocks noGrp="1"/>
          </p:cNvSpPr>
          <p:nvPr>
            <p:ph type="title" hasCustomPrompt="1"/>
          </p:nvPr>
        </p:nvSpPr>
        <p:spPr>
          <a:xfrm>
            <a:off x="1170432" y="1399032"/>
            <a:ext cx="3236976" cy="4069080"/>
          </a:xfrm>
        </p:spPr>
        <p:txBody>
          <a:bodyPr rtlCol="0"/>
          <a:lstStyle>
            <a:lvl1pPr algn="ctr">
              <a:defRPr>
                <a:solidFill>
                  <a:schemeClr val="bg1"/>
                </a:solidFill>
              </a:defRPr>
            </a:lvl1pPr>
          </a:lstStyle>
          <a:p>
            <a:pPr rtl="0"/>
            <a:r>
              <a:rPr lang="nl-NL" noProof="0"/>
              <a:t>Klik om de titelstijl van het model te bewerken</a:t>
            </a:r>
          </a:p>
        </p:txBody>
      </p:sp>
      <p:sp>
        <p:nvSpPr>
          <p:cNvPr id="3" name="Tijdelijke aanduiding voor inhoud 2">
            <a:extLst>
              <a:ext uri="{FF2B5EF4-FFF2-40B4-BE49-F238E27FC236}">
                <a16:creationId xmlns:a16="http://schemas.microsoft.com/office/drawing/2014/main" id="{0A47AF11-F208-4FDA-9E19-D6CA3472134E}"/>
              </a:ext>
            </a:extLst>
          </p:cNvPr>
          <p:cNvSpPr>
            <a:spLocks noGrp="1"/>
          </p:cNvSpPr>
          <p:nvPr>
            <p:ph idx="1" hasCustomPrompt="1"/>
          </p:nvPr>
        </p:nvSpPr>
        <p:spPr>
          <a:xfrm>
            <a:off x="5788152" y="1527048"/>
            <a:ext cx="5111496" cy="3931920"/>
          </a:xfrm>
        </p:spPr>
        <p:txBody>
          <a:bodyPr rtlCol="0" anchor="ctr"/>
          <a:lstStyle>
            <a:lvl1pPr marL="0" indent="0">
              <a:buNone/>
              <a:defRPr/>
            </a:lvl1pPr>
            <a:lvl2pPr marL="228600">
              <a:defRPr/>
            </a:lvl2pPr>
            <a:lvl3pPr marL="457200">
              <a:defRPr/>
            </a:lvl3pPr>
            <a:lvl4pPr>
              <a:buNone/>
              <a:defRPr/>
            </a:lvl4pPr>
          </a:lstStyle>
          <a:p>
            <a:pPr lvl="0" rtl="0"/>
            <a:r>
              <a:rPr lang="nl-NL" noProof="0"/>
              <a:t>Klik om de tekststijlen van het model te bewerken</a:t>
            </a:r>
          </a:p>
          <a:p>
            <a:pPr lvl="1" rtl="0"/>
            <a:r>
              <a:rPr lang="nl-NL" noProof="0"/>
              <a:t>Tweede niveau</a:t>
            </a:r>
          </a:p>
          <a:p>
            <a:pPr lvl="2" rtl="0"/>
            <a:r>
              <a:rPr lang="nl-NL" noProof="0"/>
              <a:t>Derde niveau</a:t>
            </a:r>
          </a:p>
        </p:txBody>
      </p:sp>
      <p:sp>
        <p:nvSpPr>
          <p:cNvPr id="4" name="Tijdelijke aanduiding voor datum 3">
            <a:extLst>
              <a:ext uri="{FF2B5EF4-FFF2-40B4-BE49-F238E27FC236}">
                <a16:creationId xmlns:a16="http://schemas.microsoft.com/office/drawing/2014/main" id="{96E82FA1-02B7-467E-9F16-D178149407C5}"/>
              </a:ext>
            </a:extLst>
          </p:cNvPr>
          <p:cNvSpPr>
            <a:spLocks noGrp="1"/>
          </p:cNvSpPr>
          <p:nvPr>
            <p:ph type="dt" sz="half" idx="10"/>
          </p:nvPr>
        </p:nvSpPr>
        <p:spPr/>
        <p:txBody>
          <a:bodyPr rtlCol="0"/>
          <a:lstStyle>
            <a:lvl1pPr>
              <a:defRPr>
                <a:latin typeface="+mn-lt"/>
              </a:defRPr>
            </a:lvl1pPr>
          </a:lstStyle>
          <a:p>
            <a:pPr rtl="0">
              <a:defRPr/>
            </a:pPr>
            <a:r>
              <a:rPr lang="nl-NL" noProof="0">
                <a:solidFill>
                  <a:prstClr val="black">
                    <a:tint val="75000"/>
                  </a:prstClr>
                </a:solidFill>
              </a:rPr>
              <a:t>3-9-20XX</a:t>
            </a:r>
          </a:p>
        </p:txBody>
      </p:sp>
      <p:sp>
        <p:nvSpPr>
          <p:cNvPr id="5" name="Tijdelijke aanduiding voor voettekst 4">
            <a:extLst>
              <a:ext uri="{FF2B5EF4-FFF2-40B4-BE49-F238E27FC236}">
                <a16:creationId xmlns:a16="http://schemas.microsoft.com/office/drawing/2014/main" id="{6D389247-FB8A-4494-859B-B3754B02A5EE}"/>
              </a:ext>
            </a:extLst>
          </p:cNvPr>
          <p:cNvSpPr>
            <a:spLocks noGrp="1"/>
          </p:cNvSpPr>
          <p:nvPr>
            <p:ph type="ftr" sz="quarter" idx="11"/>
          </p:nvPr>
        </p:nvSpPr>
        <p:spPr/>
        <p:txBody>
          <a:bodyPr rtlCol="0"/>
          <a:lstStyle>
            <a:lvl1pPr>
              <a:defRPr>
                <a:latin typeface="+mn-lt"/>
              </a:defRPr>
            </a:lvl1pPr>
          </a:lstStyle>
          <a:p>
            <a:pPr rtl="0">
              <a:defRPr/>
            </a:pPr>
            <a:r>
              <a:rPr lang="nl-NL" noProof="0">
                <a:solidFill>
                  <a:prstClr val="black">
                    <a:tint val="75000"/>
                  </a:prstClr>
                </a:solidFill>
              </a:rPr>
              <a:t>Presentatietitel</a:t>
            </a:r>
          </a:p>
        </p:txBody>
      </p:sp>
      <p:sp>
        <p:nvSpPr>
          <p:cNvPr id="6" name="Tijdelijke aanduiding voor dianummer 5">
            <a:extLst>
              <a:ext uri="{FF2B5EF4-FFF2-40B4-BE49-F238E27FC236}">
                <a16:creationId xmlns:a16="http://schemas.microsoft.com/office/drawing/2014/main" id="{52CA5B62-3338-46A5-B381-A63B88CB0DDA}"/>
              </a:ext>
            </a:extLst>
          </p:cNvPr>
          <p:cNvSpPr>
            <a:spLocks noGrp="1"/>
          </p:cNvSpPr>
          <p:nvPr>
            <p:ph type="sldNum" sz="quarter" idx="12"/>
          </p:nvPr>
        </p:nvSpPr>
        <p:spPr/>
        <p:txBody>
          <a:bodyPr rtlCol="0"/>
          <a:lstStyle>
            <a:lvl1pPr>
              <a:defRPr>
                <a:latin typeface="+mn-lt"/>
              </a:defRPr>
            </a:lvl1pPr>
          </a:lstStyle>
          <a:p>
            <a:pPr rtl="0">
              <a:defRPr/>
            </a:pPr>
            <a:fld id="{D76B855D-E9CC-4FF8-AD85-6CDC7B89A0DE}" type="slidenum">
              <a:rPr lang="nl-NL" noProof="0" smtClean="0">
                <a:solidFill>
                  <a:prstClr val="black">
                    <a:tint val="75000"/>
                  </a:prstClr>
                </a:solidFill>
              </a:rPr>
              <a:pPr rtl="0">
                <a:defRPr/>
              </a:pPr>
              <a:t>‹nr.›</a:t>
            </a:fld>
            <a:endParaRPr lang="nl-NL" noProof="0">
              <a:solidFill>
                <a:prstClr val="black">
                  <a:tint val="75000"/>
                </a:prstClr>
              </a:solidFill>
            </a:endParaRPr>
          </a:p>
        </p:txBody>
      </p:sp>
    </p:spTree>
    <p:extLst>
      <p:ext uri="{BB962C8B-B14F-4D97-AF65-F5344CB8AC3E}">
        <p14:creationId xmlns:p14="http://schemas.microsoft.com/office/powerpoint/2010/main" val="813944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en inhoud 2 kleine afbeeldingen">
    <p:spTree>
      <p:nvGrpSpPr>
        <p:cNvPr id="1" name=""/>
        <p:cNvGrpSpPr/>
        <p:nvPr/>
      </p:nvGrpSpPr>
      <p:grpSpPr>
        <a:xfrm>
          <a:off x="0" y="0"/>
          <a:ext cx="0" cy="0"/>
          <a:chOff x="0" y="0"/>
          <a:chExt cx="0" cy="0"/>
        </a:xfrm>
      </p:grpSpPr>
      <p:sp>
        <p:nvSpPr>
          <p:cNvPr id="22" name="Tijdelijke aanduiding voor afbeelding 21">
            <a:extLst>
              <a:ext uri="{FF2B5EF4-FFF2-40B4-BE49-F238E27FC236}">
                <a16:creationId xmlns:a16="http://schemas.microsoft.com/office/drawing/2014/main" id="{5A614E3F-4FB2-4152-A59C-941C908D7B05}"/>
              </a:ext>
            </a:extLst>
          </p:cNvPr>
          <p:cNvSpPr>
            <a:spLocks noGrp="1"/>
          </p:cNvSpPr>
          <p:nvPr>
            <p:ph type="pic" sz="quarter" idx="13"/>
          </p:nvPr>
        </p:nvSpPr>
        <p:spPr>
          <a:xfrm>
            <a:off x="7200479" y="1150210"/>
            <a:ext cx="2207046" cy="2204178"/>
          </a:xfrm>
          <a:custGeom>
            <a:avLst/>
            <a:gdLst>
              <a:gd name="connsiteX0" fmla="*/ 1098749 w 2207046"/>
              <a:gd name="connsiteY0" fmla="*/ 0 h 2204178"/>
              <a:gd name="connsiteX1" fmla="*/ 2201707 w 2207046"/>
              <a:gd name="connsiteY1" fmla="*/ 995326 h 2204178"/>
              <a:gd name="connsiteX2" fmla="*/ 2207046 w 2207046"/>
              <a:gd name="connsiteY2" fmla="*/ 1101058 h 2204178"/>
              <a:gd name="connsiteX3" fmla="*/ 2207046 w 2207046"/>
              <a:gd name="connsiteY3" fmla="*/ 1116306 h 2204178"/>
              <a:gd name="connsiteX4" fmla="*/ 2201707 w 2207046"/>
              <a:gd name="connsiteY4" fmla="*/ 1222039 h 2204178"/>
              <a:gd name="connsiteX5" fmla="*/ 1322187 w 2207046"/>
              <a:gd name="connsiteY5" fmla="*/ 2194840 h 2204178"/>
              <a:gd name="connsiteX6" fmla="*/ 1260999 w 2207046"/>
              <a:gd name="connsiteY6" fmla="*/ 2204178 h 2204178"/>
              <a:gd name="connsiteX7" fmla="*/ 936500 w 2207046"/>
              <a:gd name="connsiteY7" fmla="*/ 2204178 h 2204178"/>
              <a:gd name="connsiteX8" fmla="*/ 875311 w 2207046"/>
              <a:gd name="connsiteY8" fmla="*/ 2194840 h 2204178"/>
              <a:gd name="connsiteX9" fmla="*/ 12592 w 2207046"/>
              <a:gd name="connsiteY9" fmla="*/ 1332120 h 2204178"/>
              <a:gd name="connsiteX10" fmla="*/ 0 w 2207046"/>
              <a:gd name="connsiteY10" fmla="*/ 1249617 h 2204178"/>
              <a:gd name="connsiteX11" fmla="*/ 0 w 2207046"/>
              <a:gd name="connsiteY11" fmla="*/ 967747 h 2204178"/>
              <a:gd name="connsiteX12" fmla="*/ 12592 w 2207046"/>
              <a:gd name="connsiteY12" fmla="*/ 885244 h 2204178"/>
              <a:gd name="connsiteX13" fmla="*/ 1098749 w 2207046"/>
              <a:gd name="connsiteY13" fmla="*/ 0 h 2204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207046" h="2204178">
                <a:moveTo>
                  <a:pt x="1098749" y="0"/>
                </a:moveTo>
                <a:cubicBezTo>
                  <a:pt x="1672788" y="0"/>
                  <a:pt x="2144931" y="436266"/>
                  <a:pt x="2201707" y="995326"/>
                </a:cubicBezTo>
                <a:lnTo>
                  <a:pt x="2207046" y="1101058"/>
                </a:lnTo>
                <a:lnTo>
                  <a:pt x="2207046" y="1116306"/>
                </a:lnTo>
                <a:lnTo>
                  <a:pt x="2201707" y="1222039"/>
                </a:lnTo>
                <a:cubicBezTo>
                  <a:pt x="2152501" y="1706557"/>
                  <a:pt x="1791308" y="2098844"/>
                  <a:pt x="1322187" y="2194840"/>
                </a:cubicBezTo>
                <a:lnTo>
                  <a:pt x="1260999" y="2204178"/>
                </a:lnTo>
                <a:lnTo>
                  <a:pt x="936500" y="2204178"/>
                </a:lnTo>
                <a:lnTo>
                  <a:pt x="875311" y="2194840"/>
                </a:lnTo>
                <a:cubicBezTo>
                  <a:pt x="442276" y="2106228"/>
                  <a:pt x="101204" y="1765156"/>
                  <a:pt x="12592" y="1332120"/>
                </a:cubicBezTo>
                <a:lnTo>
                  <a:pt x="0" y="1249617"/>
                </a:lnTo>
                <a:lnTo>
                  <a:pt x="0" y="967747"/>
                </a:lnTo>
                <a:lnTo>
                  <a:pt x="12592" y="885244"/>
                </a:lnTo>
                <a:cubicBezTo>
                  <a:pt x="115972" y="380036"/>
                  <a:pt x="562980" y="0"/>
                  <a:pt x="1098749" y="0"/>
                </a:cubicBezTo>
                <a:close/>
              </a:path>
            </a:pathLst>
          </a:custGeom>
        </p:spPr>
        <p:txBody>
          <a:bodyPr wrap="square" rtlCol="0" anchor="ctr">
            <a:noAutofit/>
          </a:bodyPr>
          <a:lstStyle>
            <a:lvl1pPr algn="ctr">
              <a:buNone/>
              <a:defRPr sz="1800"/>
            </a:lvl1pPr>
          </a:lstStyle>
          <a:p>
            <a:pPr rtl="0"/>
            <a:r>
              <a:rPr lang="nl-NL" noProof="0"/>
              <a:t>Klik op het pictogram als u een afbeelding wilt toevoegen</a:t>
            </a:r>
          </a:p>
        </p:txBody>
      </p:sp>
      <p:sp>
        <p:nvSpPr>
          <p:cNvPr id="21" name="Tijdelijke aanduiding voor afbeelding 20">
            <a:extLst>
              <a:ext uri="{FF2B5EF4-FFF2-40B4-BE49-F238E27FC236}">
                <a16:creationId xmlns:a16="http://schemas.microsoft.com/office/drawing/2014/main" id="{8A1F486A-F545-4642-B1CB-5356704413D3}"/>
              </a:ext>
            </a:extLst>
          </p:cNvPr>
          <p:cNvSpPr>
            <a:spLocks noGrp="1"/>
          </p:cNvSpPr>
          <p:nvPr>
            <p:ph type="pic" sz="quarter" idx="14"/>
          </p:nvPr>
        </p:nvSpPr>
        <p:spPr>
          <a:xfrm>
            <a:off x="8444632" y="2579683"/>
            <a:ext cx="3096807" cy="3096807"/>
          </a:xfrm>
          <a:custGeom>
            <a:avLst/>
            <a:gdLst>
              <a:gd name="connsiteX0" fmla="*/ 1548404 w 3096807"/>
              <a:gd name="connsiteY0" fmla="*/ 0 h 3096807"/>
              <a:gd name="connsiteX1" fmla="*/ 3096807 w 3096807"/>
              <a:gd name="connsiteY1" fmla="*/ 1548404 h 3096807"/>
              <a:gd name="connsiteX2" fmla="*/ 1548404 w 3096807"/>
              <a:gd name="connsiteY2" fmla="*/ 3096807 h 3096807"/>
              <a:gd name="connsiteX3" fmla="*/ 0 w 3096807"/>
              <a:gd name="connsiteY3" fmla="*/ 1548404 h 3096807"/>
              <a:gd name="connsiteX4" fmla="*/ 1548404 w 3096807"/>
              <a:gd name="connsiteY4" fmla="*/ 0 h 30968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6807" h="3096807">
                <a:moveTo>
                  <a:pt x="1548404" y="0"/>
                </a:moveTo>
                <a:cubicBezTo>
                  <a:pt x="2403564" y="0"/>
                  <a:pt x="3096807" y="693243"/>
                  <a:pt x="3096807" y="1548404"/>
                </a:cubicBezTo>
                <a:cubicBezTo>
                  <a:pt x="3096807" y="2403564"/>
                  <a:pt x="2403564" y="3096807"/>
                  <a:pt x="1548404" y="3096807"/>
                </a:cubicBezTo>
                <a:cubicBezTo>
                  <a:pt x="693243" y="3096807"/>
                  <a:pt x="0" y="2403564"/>
                  <a:pt x="0" y="1548404"/>
                </a:cubicBezTo>
                <a:cubicBezTo>
                  <a:pt x="0" y="693243"/>
                  <a:pt x="693243" y="0"/>
                  <a:pt x="1548404" y="0"/>
                </a:cubicBezTo>
                <a:close/>
              </a:path>
            </a:pathLst>
          </a:custGeom>
        </p:spPr>
        <p:txBody>
          <a:bodyPr wrap="square" rtlCol="0" anchor="ctr">
            <a:noAutofit/>
          </a:bodyPr>
          <a:lstStyle>
            <a:lvl1pPr algn="ctr">
              <a:buNone/>
              <a:defRPr sz="1800"/>
            </a:lvl1pPr>
          </a:lstStyle>
          <a:p>
            <a:pPr rtl="0"/>
            <a:r>
              <a:rPr lang="nl-NL" noProof="0"/>
              <a:t>Klik op het pictogram als u een afbeelding wilt toevoegen</a:t>
            </a:r>
          </a:p>
        </p:txBody>
      </p:sp>
      <p:sp>
        <p:nvSpPr>
          <p:cNvPr id="2" name="Titel 1">
            <a:extLst>
              <a:ext uri="{FF2B5EF4-FFF2-40B4-BE49-F238E27FC236}">
                <a16:creationId xmlns:a16="http://schemas.microsoft.com/office/drawing/2014/main" id="{249FF209-11EE-4A3F-9685-A155FECD0DC8}"/>
              </a:ext>
            </a:extLst>
          </p:cNvPr>
          <p:cNvSpPr>
            <a:spLocks noGrp="1"/>
          </p:cNvSpPr>
          <p:nvPr>
            <p:ph type="title" hasCustomPrompt="1"/>
          </p:nvPr>
        </p:nvSpPr>
        <p:spPr>
          <a:xfrm>
            <a:off x="539496" y="365124"/>
            <a:ext cx="5806440" cy="1325880"/>
          </a:xfrm>
        </p:spPr>
        <p:txBody>
          <a:bodyPr rtlCol="0"/>
          <a:lstStyle/>
          <a:p>
            <a:pPr rtl="0"/>
            <a:r>
              <a:rPr lang="nl-NL" noProof="0"/>
              <a:t>Klik om de titelstijl van het model te bewerken</a:t>
            </a:r>
          </a:p>
        </p:txBody>
      </p:sp>
      <p:sp>
        <p:nvSpPr>
          <p:cNvPr id="3" name="Tijdelijke aanduiding voor inhoud 2">
            <a:extLst>
              <a:ext uri="{FF2B5EF4-FFF2-40B4-BE49-F238E27FC236}">
                <a16:creationId xmlns:a16="http://schemas.microsoft.com/office/drawing/2014/main" id="{0A47AF11-F208-4FDA-9E19-D6CA3472134E}"/>
              </a:ext>
            </a:extLst>
          </p:cNvPr>
          <p:cNvSpPr>
            <a:spLocks noGrp="1"/>
          </p:cNvSpPr>
          <p:nvPr>
            <p:ph idx="1" hasCustomPrompt="1"/>
          </p:nvPr>
        </p:nvSpPr>
        <p:spPr>
          <a:xfrm>
            <a:off x="539496" y="1825625"/>
            <a:ext cx="5806440" cy="4352544"/>
          </a:xfrm>
        </p:spPr>
        <p:txBody>
          <a:bodyPr rtlCol="0">
            <a:normAutofit/>
          </a:bodyPr>
          <a:lstStyle>
            <a:lvl1pPr marL="0" indent="0">
              <a:lnSpc>
                <a:spcPct val="110000"/>
              </a:lnSpc>
              <a:buNone/>
              <a:defRPr sz="2400"/>
            </a:lvl1pPr>
            <a:lvl2pPr marL="228600">
              <a:lnSpc>
                <a:spcPct val="110000"/>
              </a:lnSpc>
              <a:defRPr sz="2000"/>
            </a:lvl2pPr>
            <a:lvl3pPr marL="457200">
              <a:lnSpc>
                <a:spcPct val="110000"/>
              </a:lnSpc>
              <a:defRPr sz="1800"/>
            </a:lvl3pPr>
            <a:lvl4pPr marL="685800">
              <a:lnSpc>
                <a:spcPct val="110000"/>
              </a:lnSpc>
              <a:defRPr sz="1600"/>
            </a:lvl4pPr>
            <a:lvl5pPr>
              <a:lnSpc>
                <a:spcPct val="110000"/>
              </a:lnSpc>
              <a:defRPr/>
            </a:lvl5p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p:txBody>
      </p:sp>
      <p:sp>
        <p:nvSpPr>
          <p:cNvPr id="4" name="Tijdelijke aanduiding voor datum 3">
            <a:extLst>
              <a:ext uri="{FF2B5EF4-FFF2-40B4-BE49-F238E27FC236}">
                <a16:creationId xmlns:a16="http://schemas.microsoft.com/office/drawing/2014/main" id="{96E82FA1-02B7-467E-9F16-D178149407C5}"/>
              </a:ext>
            </a:extLst>
          </p:cNvPr>
          <p:cNvSpPr>
            <a:spLocks noGrp="1"/>
          </p:cNvSpPr>
          <p:nvPr>
            <p:ph type="dt" sz="half" idx="10"/>
          </p:nvPr>
        </p:nvSpPr>
        <p:spPr/>
        <p:txBody>
          <a:bodyPr rtlCol="0"/>
          <a:lstStyle>
            <a:lvl1pPr>
              <a:defRPr>
                <a:latin typeface="+mn-lt"/>
              </a:defRPr>
            </a:lvl1pPr>
          </a:lstStyle>
          <a:p>
            <a:pPr rtl="0">
              <a:defRPr/>
            </a:pPr>
            <a:r>
              <a:rPr lang="nl-NL" noProof="0">
                <a:solidFill>
                  <a:prstClr val="black">
                    <a:tint val="75000"/>
                  </a:prstClr>
                </a:solidFill>
              </a:rPr>
              <a:t>3-9-20XX</a:t>
            </a:r>
          </a:p>
        </p:txBody>
      </p:sp>
      <p:sp>
        <p:nvSpPr>
          <p:cNvPr id="5" name="Tijdelijke aanduiding voor voettekst 4">
            <a:extLst>
              <a:ext uri="{FF2B5EF4-FFF2-40B4-BE49-F238E27FC236}">
                <a16:creationId xmlns:a16="http://schemas.microsoft.com/office/drawing/2014/main" id="{6D389247-FB8A-4494-859B-B3754B02A5EE}"/>
              </a:ext>
            </a:extLst>
          </p:cNvPr>
          <p:cNvSpPr>
            <a:spLocks noGrp="1"/>
          </p:cNvSpPr>
          <p:nvPr>
            <p:ph type="ftr" sz="quarter" idx="11"/>
          </p:nvPr>
        </p:nvSpPr>
        <p:spPr/>
        <p:txBody>
          <a:bodyPr rtlCol="0"/>
          <a:lstStyle>
            <a:lvl1pPr>
              <a:defRPr>
                <a:latin typeface="+mn-lt"/>
              </a:defRPr>
            </a:lvl1pPr>
          </a:lstStyle>
          <a:p>
            <a:pPr rtl="0">
              <a:defRPr/>
            </a:pPr>
            <a:r>
              <a:rPr lang="nl-NL" noProof="0">
                <a:solidFill>
                  <a:prstClr val="black">
                    <a:tint val="75000"/>
                  </a:prstClr>
                </a:solidFill>
              </a:rPr>
              <a:t>Presentatietitel</a:t>
            </a:r>
          </a:p>
        </p:txBody>
      </p:sp>
      <p:sp>
        <p:nvSpPr>
          <p:cNvPr id="6" name="Tijdelijke aanduiding voor dianummer 5">
            <a:extLst>
              <a:ext uri="{FF2B5EF4-FFF2-40B4-BE49-F238E27FC236}">
                <a16:creationId xmlns:a16="http://schemas.microsoft.com/office/drawing/2014/main" id="{52CA5B62-3338-46A5-B381-A63B88CB0DDA}"/>
              </a:ext>
            </a:extLst>
          </p:cNvPr>
          <p:cNvSpPr>
            <a:spLocks noGrp="1"/>
          </p:cNvSpPr>
          <p:nvPr>
            <p:ph type="sldNum" sz="quarter" idx="12"/>
          </p:nvPr>
        </p:nvSpPr>
        <p:spPr/>
        <p:txBody>
          <a:bodyPr rtlCol="0"/>
          <a:lstStyle>
            <a:lvl1pPr>
              <a:defRPr>
                <a:latin typeface="+mn-lt"/>
              </a:defRPr>
            </a:lvl1pPr>
          </a:lstStyle>
          <a:p>
            <a:pPr rtl="0">
              <a:defRPr/>
            </a:pPr>
            <a:fld id="{D76B855D-E9CC-4FF8-AD85-6CDC7B89A0DE}" type="slidenum">
              <a:rPr lang="nl-NL" noProof="0" smtClean="0">
                <a:solidFill>
                  <a:prstClr val="black">
                    <a:tint val="75000"/>
                  </a:prstClr>
                </a:solidFill>
              </a:rPr>
              <a:pPr rtl="0">
                <a:defRPr/>
              </a:pPr>
              <a:t>‹nr.›</a:t>
            </a:fld>
            <a:endParaRPr lang="nl-NL" noProof="0">
              <a:solidFill>
                <a:prstClr val="black">
                  <a:tint val="75000"/>
                </a:prstClr>
              </a:solidFill>
            </a:endParaRPr>
          </a:p>
        </p:txBody>
      </p:sp>
      <p:sp>
        <p:nvSpPr>
          <p:cNvPr id="10" name="Ovaal 9">
            <a:extLst>
              <a:ext uri="{FF2B5EF4-FFF2-40B4-BE49-F238E27FC236}">
                <a16:creationId xmlns:a16="http://schemas.microsoft.com/office/drawing/2014/main" id="{E8E71C73-7BAD-4838-88C1-42E045A9D179}"/>
              </a:ext>
            </a:extLst>
          </p:cNvPr>
          <p:cNvSpPr/>
          <p:nvPr userDrawn="1"/>
        </p:nvSpPr>
        <p:spPr>
          <a:xfrm>
            <a:off x="10249620" y="1555068"/>
            <a:ext cx="819303" cy="79707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2" name="Rechthoek 11">
            <a:extLst>
              <a:ext uri="{FF2B5EF4-FFF2-40B4-BE49-F238E27FC236}">
                <a16:creationId xmlns:a16="http://schemas.microsoft.com/office/drawing/2014/main" id="{44560922-5803-412D-880B-065E75DCBC0A}"/>
              </a:ext>
            </a:extLst>
          </p:cNvPr>
          <p:cNvSpPr/>
          <p:nvPr userDrawn="1"/>
        </p:nvSpPr>
        <p:spPr>
          <a:xfrm>
            <a:off x="7590089" y="4034393"/>
            <a:ext cx="876704" cy="876704"/>
          </a:xfrm>
          <a:prstGeom prst="rect">
            <a:avLst/>
          </a:prstGeom>
          <a:noFill/>
          <a:ln w="127000">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0839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7" name="Ovaal 6">
            <a:extLst>
              <a:ext uri="{FF2B5EF4-FFF2-40B4-BE49-F238E27FC236}">
                <a16:creationId xmlns:a16="http://schemas.microsoft.com/office/drawing/2014/main" id="{200EACD1-D216-4037-8AFF-80CF273586DF}"/>
              </a:ext>
            </a:extLst>
          </p:cNvPr>
          <p:cNvSpPr/>
          <p:nvPr userDrawn="1"/>
        </p:nvSpPr>
        <p:spPr>
          <a:xfrm>
            <a:off x="2815929" y="148929"/>
            <a:ext cx="6560142" cy="656014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Boog 7">
            <a:extLst>
              <a:ext uri="{FF2B5EF4-FFF2-40B4-BE49-F238E27FC236}">
                <a16:creationId xmlns:a16="http://schemas.microsoft.com/office/drawing/2014/main" id="{F941DE04-3FEA-4A57-B200-F9F6A765C792}"/>
              </a:ext>
            </a:extLst>
          </p:cNvPr>
          <p:cNvSpPr/>
          <p:nvPr userDrawn="1"/>
        </p:nvSpPr>
        <p:spPr>
          <a:xfrm rot="9222429" flipV="1">
            <a:off x="2494119" y="-28502"/>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4" name="Ovaal 13">
            <a:extLst>
              <a:ext uri="{FF2B5EF4-FFF2-40B4-BE49-F238E27FC236}">
                <a16:creationId xmlns:a16="http://schemas.microsoft.com/office/drawing/2014/main" id="{A565C7B4-4152-4548-A771-EB148A028FDB}"/>
              </a:ext>
            </a:extLst>
          </p:cNvPr>
          <p:cNvSpPr/>
          <p:nvPr userDrawn="1"/>
        </p:nvSpPr>
        <p:spPr>
          <a:xfrm>
            <a:off x="8165417" y="5241988"/>
            <a:ext cx="759403" cy="73880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A04C0001-5D76-45A0-A9F4-7172BDDD5D28}"/>
              </a:ext>
            </a:extLst>
          </p:cNvPr>
          <p:cNvSpPr>
            <a:spLocks noGrp="1"/>
          </p:cNvSpPr>
          <p:nvPr>
            <p:ph type="title" hasCustomPrompt="1"/>
          </p:nvPr>
        </p:nvSpPr>
        <p:spPr>
          <a:xfrm>
            <a:off x="3319272" y="1380744"/>
            <a:ext cx="5559552" cy="2514600"/>
          </a:xfrm>
        </p:spPr>
        <p:txBody>
          <a:bodyPr rtlCol="0" anchor="b"/>
          <a:lstStyle>
            <a:lvl1pPr algn="ctr">
              <a:defRPr sz="6000">
                <a:solidFill>
                  <a:schemeClr val="bg1"/>
                </a:solidFill>
              </a:defRPr>
            </a:lvl1pPr>
          </a:lstStyle>
          <a:p>
            <a:pPr rtl="0"/>
            <a:r>
              <a:rPr lang="nl-NL" noProof="0"/>
              <a:t>Klik om de titelstijl van het model te bewerken</a:t>
            </a:r>
          </a:p>
        </p:txBody>
      </p:sp>
      <p:sp>
        <p:nvSpPr>
          <p:cNvPr id="3" name="Tijdelijke aanduiding voor tekst 2">
            <a:extLst>
              <a:ext uri="{FF2B5EF4-FFF2-40B4-BE49-F238E27FC236}">
                <a16:creationId xmlns:a16="http://schemas.microsoft.com/office/drawing/2014/main" id="{9E1462C4-0E4B-4DB7-A8BF-FE55142760AF}"/>
              </a:ext>
            </a:extLst>
          </p:cNvPr>
          <p:cNvSpPr>
            <a:spLocks noGrp="1"/>
          </p:cNvSpPr>
          <p:nvPr>
            <p:ph type="body" idx="1" hasCustomPrompt="1"/>
          </p:nvPr>
        </p:nvSpPr>
        <p:spPr>
          <a:xfrm>
            <a:off x="3319272" y="4078224"/>
            <a:ext cx="5559552" cy="1536192"/>
          </a:xfrm>
        </p:spPr>
        <p:txBody>
          <a:bodyPr rtlCol="0"/>
          <a:lstStyle>
            <a:lvl1pPr marL="0" indent="0" algn="ct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nl-NL" noProof="0"/>
              <a:t>Klik om de tekststijlen van het model te bewerken</a:t>
            </a:r>
          </a:p>
        </p:txBody>
      </p:sp>
    </p:spTree>
    <p:extLst>
      <p:ext uri="{BB962C8B-B14F-4D97-AF65-F5344CB8AC3E}">
        <p14:creationId xmlns:p14="http://schemas.microsoft.com/office/powerpoint/2010/main" val="785573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9FF209-11EE-4A3F-9685-A155FECD0DC8}"/>
              </a:ext>
            </a:extLst>
          </p:cNvPr>
          <p:cNvSpPr>
            <a:spLocks noGrp="1"/>
          </p:cNvSpPr>
          <p:nvPr>
            <p:ph type="title" hasCustomPrompt="1"/>
          </p:nvPr>
        </p:nvSpPr>
        <p:spPr>
          <a:xfrm>
            <a:off x="539496" y="365125"/>
            <a:ext cx="10515600" cy="1325563"/>
          </a:xfrm>
        </p:spPr>
        <p:txBody>
          <a:bodyPr rtlCol="0"/>
          <a:lstStyle/>
          <a:p>
            <a:pPr rtl="0"/>
            <a:r>
              <a:rPr lang="nl-NL" noProof="0"/>
              <a:t>Klik om de titelstijl van het model te bewerken</a:t>
            </a:r>
          </a:p>
        </p:txBody>
      </p:sp>
      <p:sp>
        <p:nvSpPr>
          <p:cNvPr id="3" name="Tijdelijke aanduiding voor inhoud 2">
            <a:extLst>
              <a:ext uri="{FF2B5EF4-FFF2-40B4-BE49-F238E27FC236}">
                <a16:creationId xmlns:a16="http://schemas.microsoft.com/office/drawing/2014/main" id="{0A47AF11-F208-4FDA-9E19-D6CA3472134E}"/>
              </a:ext>
            </a:extLst>
          </p:cNvPr>
          <p:cNvSpPr>
            <a:spLocks noGrp="1"/>
          </p:cNvSpPr>
          <p:nvPr>
            <p:ph idx="1" hasCustomPrompt="1"/>
          </p:nvPr>
        </p:nvSpPr>
        <p:spPr>
          <a:xfrm>
            <a:off x="1179576" y="1911096"/>
            <a:ext cx="9829800" cy="3859742"/>
          </a:xfrm>
        </p:spPr>
        <p:txBody>
          <a:bodyPr rtlCol="0"/>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datum 3">
            <a:extLst>
              <a:ext uri="{FF2B5EF4-FFF2-40B4-BE49-F238E27FC236}">
                <a16:creationId xmlns:a16="http://schemas.microsoft.com/office/drawing/2014/main" id="{96E82FA1-02B7-467E-9F16-D178149407C5}"/>
              </a:ext>
            </a:extLst>
          </p:cNvPr>
          <p:cNvSpPr>
            <a:spLocks noGrp="1"/>
          </p:cNvSpPr>
          <p:nvPr>
            <p:ph type="dt" sz="half" idx="10"/>
          </p:nvPr>
        </p:nvSpPr>
        <p:spPr/>
        <p:txBody>
          <a:bodyPr rtlCol="0"/>
          <a:lstStyle>
            <a:lvl1pPr>
              <a:defRPr>
                <a:latin typeface="+mn-lt"/>
              </a:defRPr>
            </a:lvl1pPr>
          </a:lstStyle>
          <a:p>
            <a:pPr rtl="0">
              <a:defRPr/>
            </a:pPr>
            <a:r>
              <a:rPr lang="nl-NL" noProof="0">
                <a:solidFill>
                  <a:prstClr val="black">
                    <a:tint val="75000"/>
                  </a:prstClr>
                </a:solidFill>
              </a:rPr>
              <a:t>3-9-20XX</a:t>
            </a:r>
          </a:p>
        </p:txBody>
      </p:sp>
      <p:sp>
        <p:nvSpPr>
          <p:cNvPr id="5" name="Tijdelijke aanduiding voor voettekst 4">
            <a:extLst>
              <a:ext uri="{FF2B5EF4-FFF2-40B4-BE49-F238E27FC236}">
                <a16:creationId xmlns:a16="http://schemas.microsoft.com/office/drawing/2014/main" id="{6D389247-FB8A-4494-859B-B3754B02A5EE}"/>
              </a:ext>
            </a:extLst>
          </p:cNvPr>
          <p:cNvSpPr>
            <a:spLocks noGrp="1"/>
          </p:cNvSpPr>
          <p:nvPr>
            <p:ph type="ftr" sz="quarter" idx="11"/>
          </p:nvPr>
        </p:nvSpPr>
        <p:spPr/>
        <p:txBody>
          <a:bodyPr rtlCol="0"/>
          <a:lstStyle>
            <a:lvl1pPr>
              <a:defRPr>
                <a:latin typeface="+mn-lt"/>
              </a:defRPr>
            </a:lvl1pPr>
          </a:lstStyle>
          <a:p>
            <a:pPr rtl="0">
              <a:defRPr/>
            </a:pPr>
            <a:r>
              <a:rPr lang="nl-NL" noProof="0">
                <a:solidFill>
                  <a:prstClr val="black">
                    <a:tint val="75000"/>
                  </a:prstClr>
                </a:solidFill>
              </a:rPr>
              <a:t>Presentatietitel</a:t>
            </a:r>
          </a:p>
        </p:txBody>
      </p:sp>
      <p:sp>
        <p:nvSpPr>
          <p:cNvPr id="6" name="Tijdelijke aanduiding voor dianummer 5">
            <a:extLst>
              <a:ext uri="{FF2B5EF4-FFF2-40B4-BE49-F238E27FC236}">
                <a16:creationId xmlns:a16="http://schemas.microsoft.com/office/drawing/2014/main" id="{52CA5B62-3338-46A5-B381-A63B88CB0DDA}"/>
              </a:ext>
            </a:extLst>
          </p:cNvPr>
          <p:cNvSpPr>
            <a:spLocks noGrp="1"/>
          </p:cNvSpPr>
          <p:nvPr>
            <p:ph type="sldNum" sz="quarter" idx="12"/>
          </p:nvPr>
        </p:nvSpPr>
        <p:spPr/>
        <p:txBody>
          <a:bodyPr rtlCol="0"/>
          <a:lstStyle>
            <a:lvl1pPr>
              <a:defRPr>
                <a:latin typeface="+mn-lt"/>
              </a:defRPr>
            </a:lvl1pPr>
          </a:lstStyle>
          <a:p>
            <a:pPr rtl="0">
              <a:defRPr/>
            </a:pPr>
            <a:fld id="{D76B855D-E9CC-4FF8-AD85-6CDC7B89A0DE}" type="slidenum">
              <a:rPr lang="nl-NL" noProof="0" smtClean="0">
                <a:solidFill>
                  <a:prstClr val="black">
                    <a:tint val="75000"/>
                  </a:prstClr>
                </a:solidFill>
              </a:rPr>
              <a:pPr rtl="0">
                <a:defRPr/>
              </a:pPr>
              <a:t>‹nr.›</a:t>
            </a:fld>
            <a:endParaRPr lang="nl-NL" noProof="0">
              <a:solidFill>
                <a:prstClr val="black">
                  <a:tint val="75000"/>
                </a:prstClr>
              </a:solidFill>
            </a:endParaRPr>
          </a:p>
        </p:txBody>
      </p:sp>
      <p:sp>
        <p:nvSpPr>
          <p:cNvPr id="7" name="Vrije vorm: Vorm 6">
            <a:extLst>
              <a:ext uri="{FF2B5EF4-FFF2-40B4-BE49-F238E27FC236}">
                <a16:creationId xmlns:a16="http://schemas.microsoft.com/office/drawing/2014/main" id="{23DA7759-3209-4FE2-96D1-4EEDD81E9EA0}"/>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Vrije vorm: Vorm 7">
            <a:extLst>
              <a:ext uri="{FF2B5EF4-FFF2-40B4-BE49-F238E27FC236}">
                <a16:creationId xmlns:a16="http://schemas.microsoft.com/office/drawing/2014/main" id="{41460DAD-8769-4C9F-9C8C-BB0443909D76}"/>
              </a:ext>
            </a:extLst>
          </p:cNvPr>
          <p:cNvSpPr/>
          <p:nvPr/>
        </p:nvSpPr>
        <p:spPr>
          <a:xfrm flipH="1">
            <a:off x="12353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75081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en inhoud 2">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E11BF3-02E8-4EB7-818E-652B82CF2C9D}"/>
              </a:ext>
            </a:extLst>
          </p:cNvPr>
          <p:cNvSpPr>
            <a:spLocks noGrp="1"/>
          </p:cNvSpPr>
          <p:nvPr>
            <p:ph type="title" hasCustomPrompt="1"/>
          </p:nvPr>
        </p:nvSpPr>
        <p:spPr/>
        <p:txBody>
          <a:bodyPr rtlCol="0"/>
          <a:lstStyle/>
          <a:p>
            <a:pPr rtl="0"/>
            <a:r>
              <a:rPr lang="nl-NL" noProof="0"/>
              <a:t>Klik om de titelstijl van het model te bewerken</a:t>
            </a:r>
          </a:p>
        </p:txBody>
      </p:sp>
      <p:sp>
        <p:nvSpPr>
          <p:cNvPr id="3" name="Tijdelijke aanduiding voor datum 2">
            <a:extLst>
              <a:ext uri="{FF2B5EF4-FFF2-40B4-BE49-F238E27FC236}">
                <a16:creationId xmlns:a16="http://schemas.microsoft.com/office/drawing/2014/main" id="{254D3190-B78C-42F1-9D62-F523886BBE51}"/>
              </a:ext>
            </a:extLst>
          </p:cNvPr>
          <p:cNvSpPr>
            <a:spLocks noGrp="1"/>
          </p:cNvSpPr>
          <p:nvPr>
            <p:ph type="dt" sz="half" idx="10"/>
          </p:nvPr>
        </p:nvSpPr>
        <p:spPr/>
        <p:txBody>
          <a:bodyPr rtlCol="0"/>
          <a:lstStyle>
            <a:lvl1pPr>
              <a:defRPr>
                <a:latin typeface="+mn-lt"/>
              </a:defRPr>
            </a:lvl1pPr>
          </a:lstStyle>
          <a:p>
            <a:pPr rtl="0">
              <a:defRPr/>
            </a:pPr>
            <a:r>
              <a:rPr lang="nl-NL" noProof="0">
                <a:solidFill>
                  <a:prstClr val="black">
                    <a:tint val="75000"/>
                  </a:prstClr>
                </a:solidFill>
              </a:rPr>
              <a:t>3-9-20XX</a:t>
            </a:r>
          </a:p>
        </p:txBody>
      </p:sp>
      <p:sp>
        <p:nvSpPr>
          <p:cNvPr id="4" name="Tijdelijke aanduiding voor voettekst 3">
            <a:extLst>
              <a:ext uri="{FF2B5EF4-FFF2-40B4-BE49-F238E27FC236}">
                <a16:creationId xmlns:a16="http://schemas.microsoft.com/office/drawing/2014/main" id="{EA381C40-F9FC-4D58-8508-F0632DF5A018}"/>
              </a:ext>
            </a:extLst>
          </p:cNvPr>
          <p:cNvSpPr>
            <a:spLocks noGrp="1"/>
          </p:cNvSpPr>
          <p:nvPr>
            <p:ph type="ftr" sz="quarter" idx="11"/>
          </p:nvPr>
        </p:nvSpPr>
        <p:spPr/>
        <p:txBody>
          <a:bodyPr rtlCol="0"/>
          <a:lstStyle>
            <a:lvl1pPr>
              <a:defRPr>
                <a:latin typeface="+mn-lt"/>
              </a:defRPr>
            </a:lvl1pPr>
          </a:lstStyle>
          <a:p>
            <a:pPr rtl="0">
              <a:defRPr/>
            </a:pPr>
            <a:r>
              <a:rPr lang="nl-NL" noProof="0">
                <a:solidFill>
                  <a:prstClr val="black">
                    <a:tint val="75000"/>
                  </a:prstClr>
                </a:solidFill>
              </a:rPr>
              <a:t>Presentatietitel</a:t>
            </a:r>
          </a:p>
        </p:txBody>
      </p:sp>
      <p:sp>
        <p:nvSpPr>
          <p:cNvPr id="5" name="Tijdelijke aanduiding voor dianummer 4">
            <a:extLst>
              <a:ext uri="{FF2B5EF4-FFF2-40B4-BE49-F238E27FC236}">
                <a16:creationId xmlns:a16="http://schemas.microsoft.com/office/drawing/2014/main" id="{2101CBCC-4CC2-49BD-B155-01E0F4D798BE}"/>
              </a:ext>
            </a:extLst>
          </p:cNvPr>
          <p:cNvSpPr>
            <a:spLocks noGrp="1"/>
          </p:cNvSpPr>
          <p:nvPr>
            <p:ph type="sldNum" sz="quarter" idx="12"/>
          </p:nvPr>
        </p:nvSpPr>
        <p:spPr/>
        <p:txBody>
          <a:bodyPr rtlCol="0"/>
          <a:lstStyle>
            <a:lvl1pPr>
              <a:defRPr>
                <a:latin typeface="+mn-lt"/>
              </a:defRPr>
            </a:lvl1pPr>
          </a:lstStyle>
          <a:p>
            <a:pPr rtl="0">
              <a:defRPr/>
            </a:pPr>
            <a:fld id="{D76B855D-E9CC-4FF8-AD85-6CDC7B89A0DE}" type="slidenum">
              <a:rPr lang="nl-NL" noProof="0" smtClean="0">
                <a:solidFill>
                  <a:prstClr val="black">
                    <a:tint val="75000"/>
                  </a:prstClr>
                </a:solidFill>
              </a:rPr>
              <a:pPr rtl="0">
                <a:defRPr/>
              </a:pPr>
              <a:t>‹nr.›</a:t>
            </a:fld>
            <a:endParaRPr lang="nl-NL" noProof="0">
              <a:solidFill>
                <a:prstClr val="black">
                  <a:tint val="75000"/>
                </a:prstClr>
              </a:solidFill>
            </a:endParaRPr>
          </a:p>
        </p:txBody>
      </p:sp>
      <p:sp>
        <p:nvSpPr>
          <p:cNvPr id="6" name="Vrije vorm: Vorm 5">
            <a:extLst>
              <a:ext uri="{FF2B5EF4-FFF2-40B4-BE49-F238E27FC236}">
                <a16:creationId xmlns:a16="http://schemas.microsoft.com/office/drawing/2014/main" id="{DC13EF9C-0B5A-4364-91AA-E5DD5B536E54}"/>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Vrije vorm: Vorm 6">
            <a:extLst>
              <a:ext uri="{FF2B5EF4-FFF2-40B4-BE49-F238E27FC236}">
                <a16:creationId xmlns:a16="http://schemas.microsoft.com/office/drawing/2014/main" id="{8F674475-6327-490A-BD7F-084F5C07F2E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ijdelijke aanduiding voor inhoud 2">
            <a:extLst>
              <a:ext uri="{FF2B5EF4-FFF2-40B4-BE49-F238E27FC236}">
                <a16:creationId xmlns:a16="http://schemas.microsoft.com/office/drawing/2014/main" id="{4753B078-30BA-4AB9-A020-EE8D9404B69E}"/>
              </a:ext>
            </a:extLst>
          </p:cNvPr>
          <p:cNvSpPr>
            <a:spLocks noGrp="1"/>
          </p:cNvSpPr>
          <p:nvPr>
            <p:ph idx="1" hasCustomPrompt="1"/>
          </p:nvPr>
        </p:nvSpPr>
        <p:spPr>
          <a:xfrm>
            <a:off x="838200" y="1911096"/>
            <a:ext cx="10515600" cy="3859742"/>
          </a:xfrm>
        </p:spPr>
        <p:txBody>
          <a:bodyPr rtlCol="0"/>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Tree>
    <p:extLst>
      <p:ext uri="{BB962C8B-B14F-4D97-AF65-F5344CB8AC3E}">
        <p14:creationId xmlns:p14="http://schemas.microsoft.com/office/powerpoint/2010/main" val="898923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itaatdia met afbeelding">
    <p:bg>
      <p:bgPr>
        <a:solidFill>
          <a:schemeClr val="tx1"/>
        </a:solidFill>
        <a:effectLst/>
      </p:bgPr>
    </p:bg>
    <p:spTree>
      <p:nvGrpSpPr>
        <p:cNvPr id="1" name=""/>
        <p:cNvGrpSpPr/>
        <p:nvPr/>
      </p:nvGrpSpPr>
      <p:grpSpPr>
        <a:xfrm>
          <a:off x="0" y="0"/>
          <a:ext cx="0" cy="0"/>
          <a:chOff x="0" y="0"/>
          <a:chExt cx="0" cy="0"/>
        </a:xfrm>
      </p:grpSpPr>
      <p:sp>
        <p:nvSpPr>
          <p:cNvPr id="6" name="Tijdelijke aanduiding voor afbeelding 5">
            <a:extLst>
              <a:ext uri="{FF2B5EF4-FFF2-40B4-BE49-F238E27FC236}">
                <a16:creationId xmlns:a16="http://schemas.microsoft.com/office/drawing/2014/main" id="{63E3FD7E-C80A-4707-A8E9-4134DF91F3FF}"/>
              </a:ext>
            </a:extLst>
          </p:cNvPr>
          <p:cNvSpPr>
            <a:spLocks noGrp="1"/>
          </p:cNvSpPr>
          <p:nvPr>
            <p:ph type="pic" sz="quarter" idx="10"/>
          </p:nvPr>
        </p:nvSpPr>
        <p:spPr>
          <a:xfrm>
            <a:off x="0" y="1"/>
            <a:ext cx="12192000" cy="6858000"/>
          </a:xfrm>
        </p:spPr>
        <p:txBody>
          <a:bodyPr rtlCol="0"/>
          <a:lstStyle>
            <a:lvl1pPr>
              <a:buNone/>
              <a:defRPr>
                <a:solidFill>
                  <a:schemeClr val="bg1"/>
                </a:solidFill>
              </a:defRPr>
            </a:lvl1pPr>
          </a:lstStyle>
          <a:p>
            <a:pPr rtl="0"/>
            <a:r>
              <a:rPr lang="nl-NL" noProof="0"/>
              <a:t>Klik op het pictogram als u een afbeelding wilt toevoegen</a:t>
            </a:r>
          </a:p>
        </p:txBody>
      </p:sp>
      <p:sp>
        <p:nvSpPr>
          <p:cNvPr id="10" name="Titel 9">
            <a:extLst>
              <a:ext uri="{FF2B5EF4-FFF2-40B4-BE49-F238E27FC236}">
                <a16:creationId xmlns:a16="http://schemas.microsoft.com/office/drawing/2014/main" id="{10EC23F5-CD2E-4207-A4E6-73BDFF74D868}"/>
              </a:ext>
            </a:extLst>
          </p:cNvPr>
          <p:cNvSpPr>
            <a:spLocks noGrp="1"/>
          </p:cNvSpPr>
          <p:nvPr>
            <p:ph type="title" hasCustomPrompt="1"/>
          </p:nvPr>
        </p:nvSpPr>
        <p:spPr>
          <a:xfrm>
            <a:off x="3111500" y="370600"/>
            <a:ext cx="5923842" cy="5923842"/>
          </a:xfrm>
          <a:custGeom>
            <a:avLst/>
            <a:gdLst>
              <a:gd name="connsiteX0" fmla="*/ 2961921 w 5923842"/>
              <a:gd name="connsiteY0" fmla="*/ 0 h 5923842"/>
              <a:gd name="connsiteX1" fmla="*/ 5923842 w 5923842"/>
              <a:gd name="connsiteY1" fmla="*/ 2961921 h 5923842"/>
              <a:gd name="connsiteX2" fmla="*/ 2961921 w 5923842"/>
              <a:gd name="connsiteY2" fmla="*/ 5923842 h 5923842"/>
              <a:gd name="connsiteX3" fmla="*/ 0 w 5923842"/>
              <a:gd name="connsiteY3" fmla="*/ 2961921 h 5923842"/>
              <a:gd name="connsiteX4" fmla="*/ 2961921 w 5923842"/>
              <a:gd name="connsiteY4" fmla="*/ 0 h 59238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23842" h="5923842">
                <a:moveTo>
                  <a:pt x="2961921" y="0"/>
                </a:moveTo>
                <a:cubicBezTo>
                  <a:pt x="4597745" y="0"/>
                  <a:pt x="5923842" y="1326097"/>
                  <a:pt x="5923842" y="2961921"/>
                </a:cubicBezTo>
                <a:cubicBezTo>
                  <a:pt x="5923842" y="4597745"/>
                  <a:pt x="4597745" y="5923842"/>
                  <a:pt x="2961921" y="5923842"/>
                </a:cubicBezTo>
                <a:cubicBezTo>
                  <a:pt x="1326097" y="5923842"/>
                  <a:pt x="0" y="4597745"/>
                  <a:pt x="0" y="2961921"/>
                </a:cubicBezTo>
                <a:cubicBezTo>
                  <a:pt x="0" y="1326097"/>
                  <a:pt x="1326097" y="0"/>
                  <a:pt x="2961921" y="0"/>
                </a:cubicBezTo>
                <a:close/>
              </a:path>
            </a:pathLst>
          </a:custGeom>
          <a:solidFill>
            <a:schemeClr val="bg1">
              <a:alpha val="95000"/>
            </a:schemeClr>
          </a:solidFill>
        </p:spPr>
        <p:txBody>
          <a:bodyPr wrap="square" lIns="457200" rIns="457200" bIns="2331720" rtlCol="0" anchor="b" anchorCtr="0">
            <a:noAutofit/>
          </a:bodyPr>
          <a:lstStyle>
            <a:lvl1pPr algn="ctr">
              <a:defRPr sz="4000">
                <a:solidFill>
                  <a:schemeClr val="tx1"/>
                </a:solidFill>
              </a:defRPr>
            </a:lvl1pPr>
          </a:lstStyle>
          <a:p>
            <a:pPr rtl="0"/>
            <a:r>
              <a:rPr lang="nl-NL" noProof="0"/>
              <a:t>Klik om de titelstijl van het model te bewerken</a:t>
            </a:r>
          </a:p>
        </p:txBody>
      </p:sp>
      <p:sp>
        <p:nvSpPr>
          <p:cNvPr id="3" name="Tijdelijke aanduiding voor tekst 2">
            <a:extLst>
              <a:ext uri="{FF2B5EF4-FFF2-40B4-BE49-F238E27FC236}">
                <a16:creationId xmlns:a16="http://schemas.microsoft.com/office/drawing/2014/main" id="{9E1462C4-0E4B-4DB7-A8BF-FE55142760AF}"/>
              </a:ext>
            </a:extLst>
          </p:cNvPr>
          <p:cNvSpPr>
            <a:spLocks noGrp="1"/>
          </p:cNvSpPr>
          <p:nvPr>
            <p:ph type="body" idx="1" hasCustomPrompt="1"/>
          </p:nvPr>
        </p:nvSpPr>
        <p:spPr>
          <a:xfrm>
            <a:off x="3575304" y="4379976"/>
            <a:ext cx="5038344" cy="713232"/>
          </a:xfrm>
        </p:spPr>
        <p:txBody>
          <a:bodyPr rtlCol="0"/>
          <a:lstStyle>
            <a:lvl1pPr marL="0" indent="0" algn="ctr">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nl-NL" noProof="0"/>
              <a:t>Klik om de tekststijlen van het model te bewerken</a:t>
            </a:r>
          </a:p>
        </p:txBody>
      </p:sp>
      <p:sp>
        <p:nvSpPr>
          <p:cNvPr id="11" name="Tijdelijke aanduiding voor datum 10">
            <a:extLst>
              <a:ext uri="{FF2B5EF4-FFF2-40B4-BE49-F238E27FC236}">
                <a16:creationId xmlns:a16="http://schemas.microsoft.com/office/drawing/2014/main" id="{6B76FE53-FB67-4871-8485-71BAAFD7D1BF}"/>
              </a:ext>
            </a:extLst>
          </p:cNvPr>
          <p:cNvSpPr>
            <a:spLocks noGrp="1"/>
          </p:cNvSpPr>
          <p:nvPr>
            <p:ph type="dt" sz="half" idx="11"/>
          </p:nvPr>
        </p:nvSpPr>
        <p:spPr/>
        <p:txBody>
          <a:bodyPr rtlCol="0"/>
          <a:lstStyle>
            <a:lvl1pPr>
              <a:defRPr>
                <a:solidFill>
                  <a:schemeClr val="bg1"/>
                </a:solidFill>
                <a:latin typeface="+mn-lt"/>
              </a:defRPr>
            </a:lvl1pPr>
          </a:lstStyle>
          <a:p>
            <a:pPr rtl="0">
              <a:defRPr/>
            </a:pPr>
            <a:r>
              <a:rPr lang="nl-NL" noProof="0"/>
              <a:t>3-9-20XX</a:t>
            </a:r>
          </a:p>
        </p:txBody>
      </p:sp>
      <p:sp>
        <p:nvSpPr>
          <p:cNvPr id="12" name="Tijdelijke aanduiding voor voettekst 11">
            <a:extLst>
              <a:ext uri="{FF2B5EF4-FFF2-40B4-BE49-F238E27FC236}">
                <a16:creationId xmlns:a16="http://schemas.microsoft.com/office/drawing/2014/main" id="{AD26FED4-1CE2-444B-A77E-EB3CB505AF19}"/>
              </a:ext>
            </a:extLst>
          </p:cNvPr>
          <p:cNvSpPr>
            <a:spLocks noGrp="1"/>
          </p:cNvSpPr>
          <p:nvPr>
            <p:ph type="ftr" sz="quarter" idx="12"/>
          </p:nvPr>
        </p:nvSpPr>
        <p:spPr/>
        <p:txBody>
          <a:bodyPr rtlCol="0"/>
          <a:lstStyle>
            <a:lvl1pPr>
              <a:defRPr>
                <a:solidFill>
                  <a:schemeClr val="bg1"/>
                </a:solidFill>
                <a:latin typeface="+mn-lt"/>
              </a:defRPr>
            </a:lvl1pPr>
          </a:lstStyle>
          <a:p>
            <a:pPr rtl="0">
              <a:defRPr/>
            </a:pPr>
            <a:r>
              <a:rPr lang="nl-NL" noProof="0"/>
              <a:t>Naam presentatie</a:t>
            </a:r>
          </a:p>
        </p:txBody>
      </p:sp>
      <p:sp>
        <p:nvSpPr>
          <p:cNvPr id="13" name="Tijdelijke aanduiding voor dianummer 12">
            <a:extLst>
              <a:ext uri="{FF2B5EF4-FFF2-40B4-BE49-F238E27FC236}">
                <a16:creationId xmlns:a16="http://schemas.microsoft.com/office/drawing/2014/main" id="{28FD25AA-10CC-48D8-9577-257871107B9A}"/>
              </a:ext>
            </a:extLst>
          </p:cNvPr>
          <p:cNvSpPr>
            <a:spLocks noGrp="1"/>
          </p:cNvSpPr>
          <p:nvPr>
            <p:ph type="sldNum" sz="quarter" idx="13"/>
          </p:nvPr>
        </p:nvSpPr>
        <p:spPr/>
        <p:txBody>
          <a:bodyPr rtlCol="0"/>
          <a:lstStyle>
            <a:lvl1pPr>
              <a:defRPr>
                <a:solidFill>
                  <a:schemeClr val="bg1"/>
                </a:solidFill>
                <a:latin typeface="+mn-lt"/>
              </a:defRPr>
            </a:lvl1pPr>
          </a:lstStyle>
          <a:p>
            <a:pPr rtl="0">
              <a:defRPr/>
            </a:pPr>
            <a:fld id="{D76B855D-E9CC-4FF8-AD85-6CDC7B89A0DE}" type="slidenum">
              <a:rPr lang="nl-NL" noProof="0" smtClean="0"/>
              <a:pPr rtl="0">
                <a:defRPr/>
              </a:pPr>
              <a:t>‹nr.›</a:t>
            </a:fld>
            <a:endParaRPr lang="nl-NL" noProof="0"/>
          </a:p>
        </p:txBody>
      </p:sp>
    </p:spTree>
    <p:extLst>
      <p:ext uri="{BB962C8B-B14F-4D97-AF65-F5344CB8AC3E}">
        <p14:creationId xmlns:p14="http://schemas.microsoft.com/office/powerpoint/2010/main" val="220328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ee, inhou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ABFD05-2CB2-4A7E-89E7-57615BA82B4F}"/>
              </a:ext>
            </a:extLst>
          </p:cNvPr>
          <p:cNvSpPr>
            <a:spLocks noGrp="1"/>
          </p:cNvSpPr>
          <p:nvPr>
            <p:ph type="title" hasCustomPrompt="1"/>
          </p:nvPr>
        </p:nvSpPr>
        <p:spPr/>
        <p:txBody>
          <a:bodyPr rtlCol="0"/>
          <a:lstStyle/>
          <a:p>
            <a:pPr rtl="0"/>
            <a:r>
              <a:rPr lang="nl-NL" noProof="0"/>
              <a:t>Klik om de titelstijl van het model te bewerken</a:t>
            </a:r>
          </a:p>
        </p:txBody>
      </p:sp>
      <p:sp>
        <p:nvSpPr>
          <p:cNvPr id="3" name="Tijdelijke aanduiding voor inhoud 2">
            <a:extLst>
              <a:ext uri="{FF2B5EF4-FFF2-40B4-BE49-F238E27FC236}">
                <a16:creationId xmlns:a16="http://schemas.microsoft.com/office/drawing/2014/main" id="{3F9532B8-D460-476D-816F-725E8D96C0A4}"/>
              </a:ext>
            </a:extLst>
          </p:cNvPr>
          <p:cNvSpPr>
            <a:spLocks noGrp="1"/>
          </p:cNvSpPr>
          <p:nvPr>
            <p:ph sz="half" idx="1" hasCustomPrompt="1"/>
          </p:nvPr>
        </p:nvSpPr>
        <p:spPr>
          <a:xfrm>
            <a:off x="838200" y="1825625"/>
            <a:ext cx="5181600" cy="4351338"/>
          </a:xfrm>
        </p:spPr>
        <p:txBody>
          <a:bodyPr rtlCol="0"/>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inhoud 3">
            <a:extLst>
              <a:ext uri="{FF2B5EF4-FFF2-40B4-BE49-F238E27FC236}">
                <a16:creationId xmlns:a16="http://schemas.microsoft.com/office/drawing/2014/main" id="{26F7120F-70AF-4ED5-B364-3AA55C6B44B6}"/>
              </a:ext>
            </a:extLst>
          </p:cNvPr>
          <p:cNvSpPr>
            <a:spLocks noGrp="1"/>
          </p:cNvSpPr>
          <p:nvPr>
            <p:ph sz="half" idx="2" hasCustomPrompt="1"/>
          </p:nvPr>
        </p:nvSpPr>
        <p:spPr>
          <a:xfrm>
            <a:off x="6172200" y="1825625"/>
            <a:ext cx="5181600" cy="4351338"/>
          </a:xfrm>
        </p:spPr>
        <p:txBody>
          <a:bodyPr rtlCol="0"/>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5" name="Tijdelijke aanduiding voor datum 4">
            <a:extLst>
              <a:ext uri="{FF2B5EF4-FFF2-40B4-BE49-F238E27FC236}">
                <a16:creationId xmlns:a16="http://schemas.microsoft.com/office/drawing/2014/main" id="{63D8B65F-F709-469F-9961-4D01896CAA12}"/>
              </a:ext>
            </a:extLst>
          </p:cNvPr>
          <p:cNvSpPr>
            <a:spLocks noGrp="1"/>
          </p:cNvSpPr>
          <p:nvPr>
            <p:ph type="dt" sz="half" idx="10"/>
          </p:nvPr>
        </p:nvSpPr>
        <p:spPr/>
        <p:txBody>
          <a:bodyPr rtlCol="0"/>
          <a:lstStyle>
            <a:lvl1pPr>
              <a:defRPr>
                <a:latin typeface="+mn-lt"/>
              </a:defRPr>
            </a:lvl1pPr>
          </a:lstStyle>
          <a:p>
            <a:pPr rtl="0">
              <a:defRPr/>
            </a:pPr>
            <a:r>
              <a:rPr lang="nl-NL" noProof="0">
                <a:solidFill>
                  <a:prstClr val="black">
                    <a:tint val="75000"/>
                  </a:prstClr>
                </a:solidFill>
              </a:rPr>
              <a:t>3-9-20XX</a:t>
            </a:r>
          </a:p>
        </p:txBody>
      </p:sp>
      <p:sp>
        <p:nvSpPr>
          <p:cNvPr id="6" name="Tijdelijke aanduiding voor voettekst 5">
            <a:extLst>
              <a:ext uri="{FF2B5EF4-FFF2-40B4-BE49-F238E27FC236}">
                <a16:creationId xmlns:a16="http://schemas.microsoft.com/office/drawing/2014/main" id="{B781C6BC-B23D-48BC-AD44-654DDB8D0122}"/>
              </a:ext>
            </a:extLst>
          </p:cNvPr>
          <p:cNvSpPr>
            <a:spLocks noGrp="1"/>
          </p:cNvSpPr>
          <p:nvPr>
            <p:ph type="ftr" sz="quarter" idx="11"/>
          </p:nvPr>
        </p:nvSpPr>
        <p:spPr/>
        <p:txBody>
          <a:bodyPr rtlCol="0"/>
          <a:lstStyle>
            <a:lvl1pPr>
              <a:defRPr>
                <a:latin typeface="+mn-lt"/>
              </a:defRPr>
            </a:lvl1pPr>
          </a:lstStyle>
          <a:p>
            <a:pPr rtl="0">
              <a:defRPr/>
            </a:pPr>
            <a:r>
              <a:rPr lang="nl-NL" noProof="0">
                <a:solidFill>
                  <a:prstClr val="black">
                    <a:tint val="75000"/>
                  </a:prstClr>
                </a:solidFill>
              </a:rPr>
              <a:t>Presentatietitel</a:t>
            </a:r>
          </a:p>
        </p:txBody>
      </p:sp>
      <p:sp>
        <p:nvSpPr>
          <p:cNvPr id="7" name="Tijdelijke aanduiding voor dianummer 6">
            <a:extLst>
              <a:ext uri="{FF2B5EF4-FFF2-40B4-BE49-F238E27FC236}">
                <a16:creationId xmlns:a16="http://schemas.microsoft.com/office/drawing/2014/main" id="{6100D60B-86A1-479D-BCE8-06D2C3DBC94E}"/>
              </a:ext>
            </a:extLst>
          </p:cNvPr>
          <p:cNvSpPr>
            <a:spLocks noGrp="1"/>
          </p:cNvSpPr>
          <p:nvPr>
            <p:ph type="sldNum" sz="quarter" idx="12"/>
          </p:nvPr>
        </p:nvSpPr>
        <p:spPr/>
        <p:txBody>
          <a:bodyPr rtlCol="0"/>
          <a:lstStyle>
            <a:lvl1pPr>
              <a:defRPr>
                <a:latin typeface="+mn-lt"/>
              </a:defRPr>
            </a:lvl1pPr>
          </a:lstStyle>
          <a:p>
            <a:pPr rtl="0">
              <a:defRPr/>
            </a:pPr>
            <a:fld id="{D76B855D-E9CC-4FF8-AD85-6CDC7B89A0DE}" type="slidenum">
              <a:rPr lang="nl-NL" noProof="0" smtClean="0">
                <a:solidFill>
                  <a:prstClr val="black">
                    <a:tint val="75000"/>
                  </a:prstClr>
                </a:solidFill>
              </a:rPr>
              <a:pPr rtl="0">
                <a:defRPr/>
              </a:pPr>
              <a:t>‹nr.›</a:t>
            </a:fld>
            <a:endParaRPr lang="nl-NL" noProof="0">
              <a:solidFill>
                <a:prstClr val="black">
                  <a:tint val="75000"/>
                </a:prstClr>
              </a:solidFill>
            </a:endParaRPr>
          </a:p>
        </p:txBody>
      </p:sp>
      <p:sp>
        <p:nvSpPr>
          <p:cNvPr id="8" name="Vrije vorm: Vorm 7">
            <a:extLst>
              <a:ext uri="{FF2B5EF4-FFF2-40B4-BE49-F238E27FC236}">
                <a16:creationId xmlns:a16="http://schemas.microsoft.com/office/drawing/2014/main" id="{B4EC5136-99DA-40B5-8F79-5C3A56D38BA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Vorm 8">
            <a:extLst>
              <a:ext uri="{FF2B5EF4-FFF2-40B4-BE49-F238E27FC236}">
                <a16:creationId xmlns:a16="http://schemas.microsoft.com/office/drawing/2014/main" id="{4F8FB775-26C4-41BA-837C-4478D48D215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76906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92983E-E761-4429-9203-7FE8B2DB67E4}"/>
              </a:ext>
            </a:extLst>
          </p:cNvPr>
          <p:cNvSpPr>
            <a:spLocks noGrp="1"/>
          </p:cNvSpPr>
          <p:nvPr>
            <p:ph type="title" hasCustomPrompt="1"/>
          </p:nvPr>
        </p:nvSpPr>
        <p:spPr>
          <a:xfrm>
            <a:off x="839788" y="365125"/>
            <a:ext cx="10515600" cy="1325563"/>
          </a:xfrm>
        </p:spPr>
        <p:txBody>
          <a:bodyPr rtlCol="0"/>
          <a:lstStyle/>
          <a:p>
            <a:pPr rtl="0"/>
            <a:r>
              <a:rPr lang="nl-NL" noProof="0"/>
              <a:t>Klik om de titelstijl van het model te bewerken</a:t>
            </a:r>
          </a:p>
        </p:txBody>
      </p:sp>
      <p:sp>
        <p:nvSpPr>
          <p:cNvPr id="3" name="Tijdelijke aanduiding voor tekst 2">
            <a:extLst>
              <a:ext uri="{FF2B5EF4-FFF2-40B4-BE49-F238E27FC236}">
                <a16:creationId xmlns:a16="http://schemas.microsoft.com/office/drawing/2014/main" id="{B921E9B7-62BE-49BA-AC6B-55250D66277F}"/>
              </a:ext>
            </a:extLst>
          </p:cNvPr>
          <p:cNvSpPr>
            <a:spLocks noGrp="1"/>
          </p:cNvSpPr>
          <p:nvPr>
            <p:ph type="body" idx="1" hasCustomPrompt="1"/>
          </p:nvPr>
        </p:nvSpPr>
        <p:spPr>
          <a:xfrm>
            <a:off x="839788" y="1681163"/>
            <a:ext cx="5157787"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Klik om de tekststijlen van het model te bewerken</a:t>
            </a:r>
          </a:p>
        </p:txBody>
      </p:sp>
      <p:sp>
        <p:nvSpPr>
          <p:cNvPr id="4" name="Tijdelijke aanduiding voor inhoud 3">
            <a:extLst>
              <a:ext uri="{FF2B5EF4-FFF2-40B4-BE49-F238E27FC236}">
                <a16:creationId xmlns:a16="http://schemas.microsoft.com/office/drawing/2014/main" id="{BC41A3FD-B90A-4C31-BD6B-581F9E2E0E5E}"/>
              </a:ext>
            </a:extLst>
          </p:cNvPr>
          <p:cNvSpPr>
            <a:spLocks noGrp="1"/>
          </p:cNvSpPr>
          <p:nvPr>
            <p:ph sz="half" idx="2" hasCustomPrompt="1"/>
          </p:nvPr>
        </p:nvSpPr>
        <p:spPr>
          <a:xfrm>
            <a:off x="839788" y="2505075"/>
            <a:ext cx="5157787" cy="3684588"/>
          </a:xfrm>
        </p:spPr>
        <p:txBody>
          <a:bodyPr rtlCol="0">
            <a:normAutofit/>
          </a:bodyPr>
          <a:lstStyle>
            <a:lvl1pPr>
              <a:defRPr sz="2400"/>
            </a:lvl1pPr>
            <a:lvl2pPr>
              <a:defRPr sz="2000"/>
            </a:lvl2pPr>
            <a:lvl3pPr>
              <a:defRPr sz="1800"/>
            </a:lvl3pPr>
            <a:lvl4pPr>
              <a:defRPr sz="1600"/>
            </a:lvl4pPr>
            <a:lvl5pPr>
              <a:defRPr sz="1600"/>
            </a:lvl5p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5" name="Tijdelijke aanduiding voor tekst 4">
            <a:extLst>
              <a:ext uri="{FF2B5EF4-FFF2-40B4-BE49-F238E27FC236}">
                <a16:creationId xmlns:a16="http://schemas.microsoft.com/office/drawing/2014/main" id="{060D1D55-B722-4968-B171-AF3B462DDAD8}"/>
              </a:ext>
            </a:extLst>
          </p:cNvPr>
          <p:cNvSpPr>
            <a:spLocks noGrp="1"/>
          </p:cNvSpPr>
          <p:nvPr>
            <p:ph type="body" sz="quarter" idx="3" hasCustomPrompt="1"/>
          </p:nvPr>
        </p:nvSpPr>
        <p:spPr>
          <a:xfrm>
            <a:off x="6172200" y="1681163"/>
            <a:ext cx="5183188"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Klik om de tekststijlen van het model te bewerken</a:t>
            </a:r>
          </a:p>
        </p:txBody>
      </p:sp>
      <p:sp>
        <p:nvSpPr>
          <p:cNvPr id="6" name="Tijdelijke aanduiding voor inhoud 5">
            <a:extLst>
              <a:ext uri="{FF2B5EF4-FFF2-40B4-BE49-F238E27FC236}">
                <a16:creationId xmlns:a16="http://schemas.microsoft.com/office/drawing/2014/main" id="{D71085A8-02C2-4E7F-935E-5AEECBAD19BE}"/>
              </a:ext>
            </a:extLst>
          </p:cNvPr>
          <p:cNvSpPr>
            <a:spLocks noGrp="1"/>
          </p:cNvSpPr>
          <p:nvPr>
            <p:ph sz="quarter" idx="4" hasCustomPrompt="1"/>
          </p:nvPr>
        </p:nvSpPr>
        <p:spPr>
          <a:xfrm>
            <a:off x="6172200" y="2505075"/>
            <a:ext cx="5183188" cy="3684588"/>
          </a:xfrm>
        </p:spPr>
        <p:txBody>
          <a:bodyPr rtlCol="0">
            <a:normAutofit/>
          </a:bodyPr>
          <a:lstStyle>
            <a:lvl1pPr>
              <a:defRPr sz="2400"/>
            </a:lvl1pPr>
            <a:lvl2pPr>
              <a:defRPr sz="2000"/>
            </a:lvl2pPr>
            <a:lvl3pPr>
              <a:defRPr sz="1800"/>
            </a:lvl3pPr>
            <a:lvl4pPr>
              <a:defRPr sz="1600"/>
            </a:lvl4pPr>
            <a:lvl5pPr>
              <a:defRPr sz="1600"/>
            </a:lvl5p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7" name="Tijdelijke aanduiding voor datum 6">
            <a:extLst>
              <a:ext uri="{FF2B5EF4-FFF2-40B4-BE49-F238E27FC236}">
                <a16:creationId xmlns:a16="http://schemas.microsoft.com/office/drawing/2014/main" id="{9A8A5018-8A77-40E8-B159-4894ECF228B1}"/>
              </a:ext>
            </a:extLst>
          </p:cNvPr>
          <p:cNvSpPr>
            <a:spLocks noGrp="1"/>
          </p:cNvSpPr>
          <p:nvPr>
            <p:ph type="dt" sz="half" idx="10"/>
          </p:nvPr>
        </p:nvSpPr>
        <p:spPr/>
        <p:txBody>
          <a:bodyPr rtlCol="0"/>
          <a:lstStyle>
            <a:lvl1pPr>
              <a:defRPr>
                <a:latin typeface="+mn-lt"/>
              </a:defRPr>
            </a:lvl1pPr>
          </a:lstStyle>
          <a:p>
            <a:pPr rtl="0">
              <a:defRPr/>
            </a:pPr>
            <a:r>
              <a:rPr lang="nl-NL" noProof="0">
                <a:solidFill>
                  <a:prstClr val="black">
                    <a:tint val="75000"/>
                  </a:prstClr>
                </a:solidFill>
              </a:rPr>
              <a:t>3-9-20XX</a:t>
            </a:r>
          </a:p>
        </p:txBody>
      </p:sp>
      <p:sp>
        <p:nvSpPr>
          <p:cNvPr id="8" name="Tijdelijke aanduiding voor voettekst 7">
            <a:extLst>
              <a:ext uri="{FF2B5EF4-FFF2-40B4-BE49-F238E27FC236}">
                <a16:creationId xmlns:a16="http://schemas.microsoft.com/office/drawing/2014/main" id="{8AD79441-8908-4461-9FDD-BCE638837098}"/>
              </a:ext>
            </a:extLst>
          </p:cNvPr>
          <p:cNvSpPr>
            <a:spLocks noGrp="1"/>
          </p:cNvSpPr>
          <p:nvPr>
            <p:ph type="ftr" sz="quarter" idx="11"/>
          </p:nvPr>
        </p:nvSpPr>
        <p:spPr/>
        <p:txBody>
          <a:bodyPr rtlCol="0"/>
          <a:lstStyle>
            <a:lvl1pPr>
              <a:defRPr>
                <a:latin typeface="+mn-lt"/>
              </a:defRPr>
            </a:lvl1pPr>
          </a:lstStyle>
          <a:p>
            <a:pPr rtl="0">
              <a:defRPr/>
            </a:pPr>
            <a:r>
              <a:rPr lang="nl-NL" noProof="0">
                <a:solidFill>
                  <a:prstClr val="black">
                    <a:tint val="75000"/>
                  </a:prstClr>
                </a:solidFill>
              </a:rPr>
              <a:t>Presentatietitel</a:t>
            </a:r>
          </a:p>
        </p:txBody>
      </p:sp>
      <p:sp>
        <p:nvSpPr>
          <p:cNvPr id="9" name="Tijdelijke aanduiding voor dianummer 8">
            <a:extLst>
              <a:ext uri="{FF2B5EF4-FFF2-40B4-BE49-F238E27FC236}">
                <a16:creationId xmlns:a16="http://schemas.microsoft.com/office/drawing/2014/main" id="{C8D29F7D-B101-4950-A2C0-F350FB26D45F}"/>
              </a:ext>
            </a:extLst>
          </p:cNvPr>
          <p:cNvSpPr>
            <a:spLocks noGrp="1"/>
          </p:cNvSpPr>
          <p:nvPr>
            <p:ph type="sldNum" sz="quarter" idx="12"/>
          </p:nvPr>
        </p:nvSpPr>
        <p:spPr/>
        <p:txBody>
          <a:bodyPr rtlCol="0"/>
          <a:lstStyle>
            <a:lvl1pPr>
              <a:defRPr>
                <a:latin typeface="+mn-lt"/>
              </a:defRPr>
            </a:lvl1pPr>
          </a:lstStyle>
          <a:p>
            <a:pPr rtl="0">
              <a:defRPr/>
            </a:pPr>
            <a:fld id="{D76B855D-E9CC-4FF8-AD85-6CDC7B89A0DE}" type="slidenum">
              <a:rPr lang="nl-NL" noProof="0" smtClean="0">
                <a:solidFill>
                  <a:prstClr val="black">
                    <a:tint val="75000"/>
                  </a:prstClr>
                </a:solidFill>
              </a:rPr>
              <a:pPr rtl="0">
                <a:defRPr/>
              </a:pPr>
              <a:t>‹nr.›</a:t>
            </a:fld>
            <a:endParaRPr lang="nl-NL" noProof="0">
              <a:solidFill>
                <a:prstClr val="black">
                  <a:tint val="75000"/>
                </a:prstClr>
              </a:solidFill>
            </a:endParaRPr>
          </a:p>
        </p:txBody>
      </p:sp>
      <p:sp>
        <p:nvSpPr>
          <p:cNvPr id="10" name="Vrije vorm: Vorm 9">
            <a:extLst>
              <a:ext uri="{FF2B5EF4-FFF2-40B4-BE49-F238E27FC236}">
                <a16:creationId xmlns:a16="http://schemas.microsoft.com/office/drawing/2014/main" id="{862D7398-9A79-4B24-9C7D-F0DEED57C70B}"/>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Vrije vorm: Shape 10">
            <a:extLst>
              <a:ext uri="{FF2B5EF4-FFF2-40B4-BE49-F238E27FC236}">
                <a16:creationId xmlns:a16="http://schemas.microsoft.com/office/drawing/2014/main" id="{C07F28CD-1873-4E36-A064-2D25E0A8501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594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17EC5685-19F1-49DA-ADE5-D5D32F1659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nl-NL" noProof="0"/>
              <a:t>Klik om de titelstijl van het model te bewerken</a:t>
            </a:r>
          </a:p>
        </p:txBody>
      </p:sp>
      <p:sp>
        <p:nvSpPr>
          <p:cNvPr id="3" name="Tijdelijke aanduiding voor tekst 2">
            <a:extLst>
              <a:ext uri="{FF2B5EF4-FFF2-40B4-BE49-F238E27FC236}">
                <a16:creationId xmlns:a16="http://schemas.microsoft.com/office/drawing/2014/main" id="{AFFC0A4D-22A1-4554-B5DE-887974F4DF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datum 3">
            <a:extLst>
              <a:ext uri="{FF2B5EF4-FFF2-40B4-BE49-F238E27FC236}">
                <a16:creationId xmlns:a16="http://schemas.microsoft.com/office/drawing/2014/main" id="{E99D5CDC-F2CE-410E-AD13-DDC235C71C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cap="none" spc="0" baseline="0">
                <a:solidFill>
                  <a:schemeClr val="tx1">
                    <a:tint val="75000"/>
                  </a:schemeClr>
                </a:solidFill>
                <a:latin typeface="+mn-lt"/>
              </a:defRPr>
            </a:lvl1pPr>
          </a:lstStyle>
          <a:p>
            <a:pPr rtl="0">
              <a:defRPr/>
            </a:pPr>
            <a:r>
              <a:rPr lang="nl-NL" noProof="0">
                <a:solidFill>
                  <a:prstClr val="black">
                    <a:tint val="75000"/>
                  </a:prstClr>
                </a:solidFill>
              </a:rPr>
              <a:t>3-9-20XX</a:t>
            </a:r>
          </a:p>
        </p:txBody>
      </p:sp>
      <p:sp>
        <p:nvSpPr>
          <p:cNvPr id="5" name="Tijdelijke aanduiding voor voettekst 4">
            <a:extLst>
              <a:ext uri="{FF2B5EF4-FFF2-40B4-BE49-F238E27FC236}">
                <a16:creationId xmlns:a16="http://schemas.microsoft.com/office/drawing/2014/main" id="{9340CD45-794A-4BB0-A427-0CE61AEAF4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cap="none" spc="0" baseline="0">
                <a:solidFill>
                  <a:schemeClr val="tx1">
                    <a:tint val="75000"/>
                  </a:schemeClr>
                </a:solidFill>
                <a:latin typeface="+mn-lt"/>
              </a:defRPr>
            </a:lvl1pPr>
          </a:lstStyle>
          <a:p>
            <a:pPr rtl="0">
              <a:defRPr/>
            </a:pPr>
            <a:r>
              <a:rPr lang="nl-NL" noProof="0">
                <a:solidFill>
                  <a:prstClr val="black">
                    <a:tint val="75000"/>
                  </a:prstClr>
                </a:solidFill>
              </a:rPr>
              <a:t>Presentatietitel</a:t>
            </a:r>
          </a:p>
        </p:txBody>
      </p:sp>
      <p:sp>
        <p:nvSpPr>
          <p:cNvPr id="6" name="Tijdelijke aanduiding voor dianummer 5">
            <a:extLst>
              <a:ext uri="{FF2B5EF4-FFF2-40B4-BE49-F238E27FC236}">
                <a16:creationId xmlns:a16="http://schemas.microsoft.com/office/drawing/2014/main" id="{FCB3AB91-9588-4071-92D2-364F4A6ED0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cap="none" spc="0" baseline="0">
                <a:solidFill>
                  <a:schemeClr val="tx1">
                    <a:tint val="75000"/>
                  </a:schemeClr>
                </a:solidFill>
                <a:latin typeface="+mn-lt"/>
              </a:defRPr>
            </a:lvl1pPr>
          </a:lstStyle>
          <a:p>
            <a:pPr rtl="0">
              <a:defRPr/>
            </a:pPr>
            <a:fld id="{D76B855D-E9CC-4FF8-AD85-6CDC7B89A0DE}" type="slidenum">
              <a:rPr lang="nl-NL" noProof="0" smtClean="0">
                <a:solidFill>
                  <a:prstClr val="black">
                    <a:tint val="75000"/>
                  </a:prstClr>
                </a:solidFill>
              </a:rPr>
              <a:pPr rtl="0">
                <a:defRPr/>
              </a:pPr>
              <a:t>‹nr.›</a:t>
            </a:fld>
            <a:endParaRPr lang="nl-NL" noProof="0">
              <a:solidFill>
                <a:prstClr val="black">
                  <a:tint val="75000"/>
                </a:prstClr>
              </a:solidFill>
            </a:endParaRPr>
          </a:p>
        </p:txBody>
      </p:sp>
    </p:spTree>
    <p:extLst>
      <p:ext uri="{BB962C8B-B14F-4D97-AF65-F5344CB8AC3E}">
        <p14:creationId xmlns:p14="http://schemas.microsoft.com/office/powerpoint/2010/main" val="3067668650"/>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71" r:id="rId4"/>
    <p:sldLayoutId id="2147483770" r:id="rId5"/>
    <p:sldLayoutId id="2147483774" r:id="rId6"/>
    <p:sldLayoutId id="2147483783" r:id="rId7"/>
    <p:sldLayoutId id="2147483772" r:id="rId8"/>
    <p:sldLayoutId id="2147483773" r:id="rId9"/>
    <p:sldLayoutId id="2147483785" r:id="rId10"/>
    <p:sldLayoutId id="2147483786" r:id="rId11"/>
    <p:sldLayoutId id="2147483787" r:id="rId12"/>
    <p:sldLayoutId id="2147483775" r:id="rId13"/>
    <p:sldLayoutId id="2147483788" r:id="rId14"/>
    <p:sldLayoutId id="2147483776" r:id="rId15"/>
    <p:sldLayoutId id="2147483777" r:id="rId16"/>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hyperlink" Target="https://youtu.be/pZXKgLI4Rd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B08836-40C5-46C2-81BA-21AA27176925}"/>
              </a:ext>
            </a:extLst>
          </p:cNvPr>
          <p:cNvSpPr>
            <a:spLocks noGrp="1"/>
          </p:cNvSpPr>
          <p:nvPr>
            <p:ph type="ctrTitle"/>
          </p:nvPr>
        </p:nvSpPr>
        <p:spPr/>
        <p:txBody>
          <a:bodyPr rtlCol="0"/>
          <a:lstStyle/>
          <a:p>
            <a:pPr rtl="0"/>
            <a:r>
              <a:rPr lang="nl-NL" dirty="0">
                <a:solidFill>
                  <a:srgbClr val="FFFFFF"/>
                </a:solidFill>
              </a:rPr>
              <a:t>Diversiteit &amp; Inclusie</a:t>
            </a:r>
            <a:endParaRPr lang="nl-NL" dirty="0"/>
          </a:p>
        </p:txBody>
      </p:sp>
      <p:sp>
        <p:nvSpPr>
          <p:cNvPr id="3" name="Subtitel 2">
            <a:extLst>
              <a:ext uri="{FF2B5EF4-FFF2-40B4-BE49-F238E27FC236}">
                <a16:creationId xmlns:a16="http://schemas.microsoft.com/office/drawing/2014/main" id="{72CC4EC4-809C-4FD2-AA20-009F08590DA6}"/>
              </a:ext>
            </a:extLst>
          </p:cNvPr>
          <p:cNvSpPr>
            <a:spLocks noGrp="1"/>
          </p:cNvSpPr>
          <p:nvPr>
            <p:ph type="subTitle" idx="1"/>
          </p:nvPr>
        </p:nvSpPr>
        <p:spPr/>
        <p:txBody>
          <a:bodyPr rtlCol="0"/>
          <a:lstStyle/>
          <a:p>
            <a:pPr rtl="0"/>
            <a:r>
              <a:rPr lang="nl-NL" dirty="0"/>
              <a:t>Periode 2</a:t>
            </a:r>
          </a:p>
        </p:txBody>
      </p:sp>
    </p:spTree>
    <p:extLst>
      <p:ext uri="{BB962C8B-B14F-4D97-AF65-F5344CB8AC3E}">
        <p14:creationId xmlns:p14="http://schemas.microsoft.com/office/powerpoint/2010/main" val="800962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36E49C-11A0-4C95-8A6E-FC7E9C57C105}"/>
              </a:ext>
            </a:extLst>
          </p:cNvPr>
          <p:cNvSpPr>
            <a:spLocks noGrp="1"/>
          </p:cNvSpPr>
          <p:nvPr>
            <p:ph type="title"/>
          </p:nvPr>
        </p:nvSpPr>
        <p:spPr/>
        <p:txBody>
          <a:bodyPr rtlCol="0"/>
          <a:lstStyle/>
          <a:p>
            <a:pPr rtl="0"/>
            <a:r>
              <a:rPr lang="nl-NL" dirty="0"/>
              <a:t>Programma van vandaag</a:t>
            </a:r>
          </a:p>
        </p:txBody>
      </p:sp>
      <p:sp>
        <p:nvSpPr>
          <p:cNvPr id="3" name="Tijdelijke aanduiding voor inhoud 2">
            <a:extLst>
              <a:ext uri="{FF2B5EF4-FFF2-40B4-BE49-F238E27FC236}">
                <a16:creationId xmlns:a16="http://schemas.microsoft.com/office/drawing/2014/main" id="{869C3FD2-AF88-4EF1-AFB7-5D31BD5AA0BF}"/>
              </a:ext>
            </a:extLst>
          </p:cNvPr>
          <p:cNvSpPr>
            <a:spLocks noGrp="1"/>
          </p:cNvSpPr>
          <p:nvPr>
            <p:ph idx="1"/>
          </p:nvPr>
        </p:nvSpPr>
        <p:spPr/>
        <p:txBody>
          <a:bodyPr rtlCol="0">
            <a:normAutofit/>
          </a:bodyPr>
          <a:lstStyle/>
          <a:p>
            <a:pPr marL="514350" indent="-514350" rtl="0">
              <a:buAutoNum type="arabicPeriod"/>
            </a:pPr>
            <a:r>
              <a:rPr lang="nl-NL" dirty="0">
                <a:latin typeface="Candara" panose="020E0502030303020204" pitchFamily="34" charset="0"/>
              </a:rPr>
              <a:t>Herhaling feiten uit les en eindopdracht (5 min) </a:t>
            </a:r>
          </a:p>
          <a:p>
            <a:pPr marL="514350" indent="-514350" rtl="0">
              <a:buAutoNum type="arabicPeriod"/>
            </a:pPr>
            <a:r>
              <a:rPr lang="nl-NL" dirty="0">
                <a:latin typeface="Candara" panose="020E0502030303020204" pitchFamily="34" charset="0"/>
              </a:rPr>
              <a:t>Extra uitleg diversiteit / inclusie ( 5 min )</a:t>
            </a:r>
          </a:p>
          <a:p>
            <a:pPr marL="514350" indent="-514350" rtl="0">
              <a:buAutoNum type="arabicPeriod"/>
            </a:pPr>
            <a:r>
              <a:rPr lang="nl-NL" dirty="0">
                <a:latin typeface="Candara" panose="020E0502030303020204" pitchFamily="34" charset="0"/>
              </a:rPr>
              <a:t>Wat als je doof bent of blind? (filmpje en vraag)</a:t>
            </a:r>
          </a:p>
          <a:p>
            <a:pPr marL="514350" indent="-514350" rtl="0">
              <a:buAutoNum type="arabicPeriod"/>
            </a:pPr>
            <a:r>
              <a:rPr lang="nl-NL" dirty="0">
                <a:latin typeface="Candara" panose="020E0502030303020204" pitchFamily="34" charset="0"/>
              </a:rPr>
              <a:t>Pauze </a:t>
            </a:r>
          </a:p>
          <a:p>
            <a:pPr marL="514350" indent="-514350" rtl="0">
              <a:buAutoNum type="arabicPeriod"/>
            </a:pPr>
            <a:r>
              <a:rPr lang="nl-NL" dirty="0">
                <a:latin typeface="Candara" panose="020E0502030303020204" pitchFamily="34" charset="0"/>
              </a:rPr>
              <a:t>Bezig met jullie tijdschrift. </a:t>
            </a:r>
          </a:p>
          <a:p>
            <a:pPr marL="514350" indent="-514350" rtl="0">
              <a:buAutoNum type="arabicPeriod"/>
            </a:pPr>
            <a:endParaRPr lang="nl-NL" dirty="0">
              <a:latin typeface="Candara" panose="020E0502030303020204" pitchFamily="34" charset="0"/>
            </a:endParaRPr>
          </a:p>
        </p:txBody>
      </p:sp>
      <p:sp>
        <p:nvSpPr>
          <p:cNvPr id="4" name="Tijdelijke aanduiding voor datum 3">
            <a:extLst>
              <a:ext uri="{FF2B5EF4-FFF2-40B4-BE49-F238E27FC236}">
                <a16:creationId xmlns:a16="http://schemas.microsoft.com/office/drawing/2014/main" id="{78C8B647-084C-492D-A242-148BEA5B6823}"/>
              </a:ext>
            </a:extLst>
          </p:cNvPr>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b="0" i="0" u="none" strike="noStrike" kern="1200" cap="none" spc="0" normalizeH="0" dirty="0">
                <a:ln>
                  <a:noFill/>
                </a:ln>
                <a:solidFill>
                  <a:prstClr val="black">
                    <a:tint val="75000"/>
                  </a:prstClr>
                </a:solidFill>
                <a:effectLst/>
                <a:uLnTx/>
                <a:uFillTx/>
                <a:latin typeface="Calibri" panose="020F0502020204030204"/>
                <a:ea typeface="+mn-ea"/>
                <a:cs typeface="+mn-cs"/>
              </a:rPr>
              <a:t>8-12-2022</a:t>
            </a:r>
          </a:p>
        </p:txBody>
      </p:sp>
      <p:sp>
        <p:nvSpPr>
          <p:cNvPr id="5" name="Tijdelijke aanduiding voor voettekst 4">
            <a:extLst>
              <a:ext uri="{FF2B5EF4-FFF2-40B4-BE49-F238E27FC236}">
                <a16:creationId xmlns:a16="http://schemas.microsoft.com/office/drawing/2014/main" id="{A4A2B84E-2163-44C1-99D0-6F162AEA82E9}"/>
              </a:ext>
            </a:extLst>
          </p:cNvPr>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1200" b="0" i="0" u="none" strike="noStrike" kern="1200" cap="none" spc="0" normalizeH="0" dirty="0">
                <a:ln>
                  <a:noFill/>
                </a:ln>
                <a:solidFill>
                  <a:prstClr val="black">
                    <a:tint val="75000"/>
                  </a:prstClr>
                </a:solidFill>
                <a:effectLst/>
                <a:uLnTx/>
                <a:uFillTx/>
                <a:latin typeface="Calibri" panose="020F0502020204030204"/>
                <a:ea typeface="+mn-ea"/>
                <a:cs typeface="+mn-cs"/>
              </a:rPr>
              <a:t>Diversiteit &amp; Inclusie</a:t>
            </a:r>
          </a:p>
        </p:txBody>
      </p:sp>
      <p:sp>
        <p:nvSpPr>
          <p:cNvPr id="6" name="Tijdelijke aanduiding voor dianummer 5">
            <a:extLst>
              <a:ext uri="{FF2B5EF4-FFF2-40B4-BE49-F238E27FC236}">
                <a16:creationId xmlns:a16="http://schemas.microsoft.com/office/drawing/2014/main" id="{88AB1A36-2D6E-4392-AAA4-996FFE03208D}"/>
              </a:ext>
            </a:extLst>
          </p:cNvPr>
          <p:cNvSpPr>
            <a:spLocks noGrp="1"/>
          </p:cNvSpPr>
          <p:nvPr>
            <p:ph type="sldNum" sz="quarter" idx="12"/>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D76B855D-E9CC-4FF8-AD85-6CDC7B89A0DE}" type="slidenum">
              <a:rPr kumimoji="0" lang="nl-NL" sz="1200" b="0" i="0" u="none" strike="noStrike" kern="1200" cap="none" spc="0" normalizeH="0" baseline="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nl-NL" sz="1200" b="0" i="0" u="none" strike="noStrike" kern="1200" cap="none" spc="0" normalizeH="0" baseline="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160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7B290457-2071-4F7C-9327-CE85A282B4D5}"/>
              </a:ext>
            </a:extLst>
          </p:cNvPr>
          <p:cNvSpPr>
            <a:spLocks noGrp="1"/>
          </p:cNvSpPr>
          <p:nvPr>
            <p:ph type="title"/>
          </p:nvPr>
        </p:nvSpPr>
        <p:spPr>
          <a:xfrm>
            <a:off x="838200" y="365125"/>
            <a:ext cx="10515600" cy="1325563"/>
          </a:xfrm>
        </p:spPr>
        <p:txBody>
          <a:bodyPr rtlCol="0" anchor="ctr">
            <a:normAutofit/>
          </a:bodyPr>
          <a:lstStyle/>
          <a:p>
            <a:pPr rtl="0"/>
            <a:r>
              <a:rPr lang="nl-NL"/>
              <a:t>Diversiteit</a:t>
            </a:r>
          </a:p>
        </p:txBody>
      </p:sp>
      <p:sp>
        <p:nvSpPr>
          <p:cNvPr id="5" name="Tijdelijke aanduiding voor inhoud 4">
            <a:extLst>
              <a:ext uri="{FF2B5EF4-FFF2-40B4-BE49-F238E27FC236}">
                <a16:creationId xmlns:a16="http://schemas.microsoft.com/office/drawing/2014/main" id="{B67B1E24-2840-4BB0-AE5A-2320A01CB80F}"/>
              </a:ext>
            </a:extLst>
          </p:cNvPr>
          <p:cNvSpPr>
            <a:spLocks noGrp="1"/>
          </p:cNvSpPr>
          <p:nvPr>
            <p:ph sz="half" idx="1"/>
          </p:nvPr>
        </p:nvSpPr>
        <p:spPr>
          <a:xfrm>
            <a:off x="838200" y="1825625"/>
            <a:ext cx="5181600" cy="4351338"/>
          </a:xfrm>
        </p:spPr>
        <p:txBody>
          <a:bodyPr rtlCol="0">
            <a:normAutofit/>
          </a:bodyPr>
          <a:lstStyle/>
          <a:p>
            <a:pPr rtl="0"/>
            <a:endParaRPr lang="nl-NL" sz="2000" b="0" i="0" dirty="0">
              <a:effectLst/>
            </a:endParaRPr>
          </a:p>
          <a:p>
            <a:pPr rtl="0"/>
            <a:r>
              <a:rPr lang="nl-NL" sz="2000" b="1" dirty="0"/>
              <a:t>Wat is zichtbaar, wat is onzichtbaar? </a:t>
            </a:r>
            <a:endParaRPr lang="nl-NL" sz="2000" b="1" i="0" dirty="0">
              <a:effectLst/>
            </a:endParaRPr>
          </a:p>
          <a:p>
            <a:pPr marL="0" indent="0" rtl="0">
              <a:buNone/>
            </a:pPr>
            <a:endParaRPr lang="nl-NL" sz="2000" dirty="0"/>
          </a:p>
          <a:p>
            <a:pPr marL="0" indent="0" rtl="0">
              <a:buNone/>
            </a:pPr>
            <a:r>
              <a:rPr lang="nl-NL" sz="2000" b="0" i="0" dirty="0">
                <a:effectLst/>
              </a:rPr>
              <a:t>Waar denken jullie aan ? </a:t>
            </a:r>
          </a:p>
          <a:p>
            <a:pPr marL="0" indent="0" rtl="0">
              <a:buNone/>
            </a:pPr>
            <a:endParaRPr lang="nl-NL" sz="2000" dirty="0"/>
          </a:p>
          <a:p>
            <a:pPr marL="0" indent="0" rtl="0">
              <a:buNone/>
            </a:pPr>
            <a:r>
              <a:rPr lang="nl-NL" sz="2000" b="0" i="0" dirty="0">
                <a:effectLst/>
              </a:rPr>
              <a:t>Denk </a:t>
            </a:r>
            <a:r>
              <a:rPr lang="nl-NL" sz="2000" dirty="0"/>
              <a:t>aan: </a:t>
            </a:r>
          </a:p>
          <a:p>
            <a:pPr marL="0" indent="0" rtl="0">
              <a:buNone/>
            </a:pPr>
            <a:r>
              <a:rPr lang="nl-NL" sz="2000" b="0" i="0" dirty="0">
                <a:effectLst/>
              </a:rPr>
              <a:t>Cu</a:t>
            </a:r>
            <a:r>
              <a:rPr lang="nl-NL" sz="2000" dirty="0"/>
              <a:t>ltuur / geloof / eten / opleiding </a:t>
            </a:r>
            <a:r>
              <a:rPr lang="nl-NL" sz="2000" dirty="0" err="1"/>
              <a:t>enz</a:t>
            </a:r>
            <a:endParaRPr lang="nl-NL" sz="2000" b="0" i="0" dirty="0">
              <a:effectLst/>
            </a:endParaRPr>
          </a:p>
        </p:txBody>
      </p:sp>
      <p:pic>
        <p:nvPicPr>
          <p:cNvPr id="6" name="Afbeelding 5">
            <a:extLst>
              <a:ext uri="{FF2B5EF4-FFF2-40B4-BE49-F238E27FC236}">
                <a16:creationId xmlns:a16="http://schemas.microsoft.com/office/drawing/2014/main" id="{FD47F278-BF32-5F1C-DE08-947637925FB1}"/>
              </a:ext>
            </a:extLst>
          </p:cNvPr>
          <p:cNvPicPr>
            <a:picLocks noChangeAspect="1"/>
          </p:cNvPicPr>
          <p:nvPr/>
        </p:nvPicPr>
        <p:blipFill>
          <a:blip r:embed="rId3"/>
          <a:srcRect l="13511" r="4469" b="-2"/>
          <a:stretch/>
        </p:blipFill>
        <p:spPr>
          <a:xfrm>
            <a:off x="6172200" y="1825625"/>
            <a:ext cx="5181600" cy="4351338"/>
          </a:xfrm>
          <a:prstGeom prst="rect">
            <a:avLst/>
          </a:prstGeom>
          <a:noFill/>
        </p:spPr>
      </p:pic>
      <p:sp>
        <p:nvSpPr>
          <p:cNvPr id="14" name="Tijdelijke aanduiding voor datum 13">
            <a:extLst>
              <a:ext uri="{FF2B5EF4-FFF2-40B4-BE49-F238E27FC236}">
                <a16:creationId xmlns:a16="http://schemas.microsoft.com/office/drawing/2014/main" id="{A01CAB10-68AF-4904-BD59-D332B297A10F}"/>
              </a:ext>
            </a:extLst>
          </p:cNvPr>
          <p:cNvSpPr>
            <a:spLocks noGrp="1"/>
          </p:cNvSpPr>
          <p:nvPr>
            <p:ph type="dt" sz="half" idx="10"/>
          </p:nvPr>
        </p:nvSpPr>
        <p:spPr>
          <a:xfrm>
            <a:off x="838200" y="6356350"/>
            <a:ext cx="2743200" cy="365125"/>
          </a:xfrm>
        </p:spPr>
        <p:txBody>
          <a:bodyPr rtlCol="0" anchor="ctr">
            <a:normAutofit/>
          </a:bodyPr>
          <a:lstStyle/>
          <a:p>
            <a:pPr marL="0" marR="0" lvl="0" indent="0" defTabSz="914400" rtl="0" eaLnBrk="1" fontAlgn="auto" latinLnBrk="0" hangingPunct="1">
              <a:spcBef>
                <a:spcPts val="0"/>
              </a:spcBef>
              <a:spcAft>
                <a:spcPts val="600"/>
              </a:spcAft>
              <a:buClrTx/>
              <a:buSzTx/>
              <a:buFontTx/>
              <a:buNone/>
              <a:tabLst/>
              <a:defRPr/>
            </a:pPr>
            <a:r>
              <a:rPr lang="nl-NL" b="0" i="0" u="none" strike="noStrike" kern="1200" cap="none" spc="0" normalizeH="0" dirty="0">
                <a:ln>
                  <a:noFill/>
                </a:ln>
                <a:solidFill>
                  <a:prstClr val="black">
                    <a:tint val="75000"/>
                  </a:prstClr>
                </a:solidFill>
                <a:effectLst/>
                <a:uLnTx/>
                <a:uFillTx/>
              </a:rPr>
              <a:t>  </a:t>
            </a:r>
          </a:p>
        </p:txBody>
      </p:sp>
      <p:sp>
        <p:nvSpPr>
          <p:cNvPr id="15" name="Tijdelijke aanduiding voor voettekst 14">
            <a:extLst>
              <a:ext uri="{FF2B5EF4-FFF2-40B4-BE49-F238E27FC236}">
                <a16:creationId xmlns:a16="http://schemas.microsoft.com/office/drawing/2014/main" id="{96B342A5-1683-4650-BB07-B98D8B23C1FC}"/>
              </a:ext>
            </a:extLst>
          </p:cNvPr>
          <p:cNvSpPr>
            <a:spLocks noGrp="1"/>
          </p:cNvSpPr>
          <p:nvPr>
            <p:ph type="ftr" sz="quarter" idx="11"/>
          </p:nvPr>
        </p:nvSpPr>
        <p:spPr>
          <a:xfrm>
            <a:off x="4038600" y="6356350"/>
            <a:ext cx="4114800" cy="365125"/>
          </a:xfrm>
        </p:spPr>
        <p:txBody>
          <a:bodyPr rtlCol="0" anchor="ctr">
            <a:normAutofit/>
          </a:bodyPr>
          <a:lstStyle/>
          <a:p>
            <a:pPr marL="0" marR="0" lvl="0" indent="0" defTabSz="914400" rtl="0" eaLnBrk="1" fontAlgn="auto" latinLnBrk="0" hangingPunct="1">
              <a:spcBef>
                <a:spcPts val="0"/>
              </a:spcBef>
              <a:spcAft>
                <a:spcPts val="600"/>
              </a:spcAft>
              <a:buClrTx/>
              <a:buSzTx/>
              <a:buFontTx/>
              <a:buNone/>
              <a:tabLst/>
              <a:defRPr/>
            </a:pPr>
            <a:r>
              <a:rPr lang="nl-NL" b="0" i="0" u="none" strike="noStrike" kern="1200" cap="none" spc="0" normalizeH="0" dirty="0">
                <a:ln>
                  <a:noFill/>
                </a:ln>
                <a:solidFill>
                  <a:prstClr val="black">
                    <a:tint val="75000"/>
                  </a:prstClr>
                </a:solidFill>
                <a:effectLst/>
                <a:uLnTx/>
                <a:uFillTx/>
              </a:rPr>
              <a:t>  </a:t>
            </a:r>
          </a:p>
        </p:txBody>
      </p:sp>
      <p:sp>
        <p:nvSpPr>
          <p:cNvPr id="16" name="Tijdelijke aanduiding voor dianummer 15">
            <a:extLst>
              <a:ext uri="{FF2B5EF4-FFF2-40B4-BE49-F238E27FC236}">
                <a16:creationId xmlns:a16="http://schemas.microsoft.com/office/drawing/2014/main" id="{46EEA4F1-5FA3-4EBF-97F1-DF392077DB76}"/>
              </a:ext>
            </a:extLst>
          </p:cNvPr>
          <p:cNvSpPr>
            <a:spLocks noGrp="1"/>
          </p:cNvSpPr>
          <p:nvPr>
            <p:ph type="sldNum" sz="quarter" idx="12"/>
          </p:nvPr>
        </p:nvSpPr>
        <p:spPr>
          <a:xfrm>
            <a:off x="8610600" y="6356350"/>
            <a:ext cx="2743200" cy="365125"/>
          </a:xfrm>
        </p:spPr>
        <p:txBody>
          <a:bodyPr rtlCol="0" anchor="ctr">
            <a:normAutofit/>
          </a:bodyPr>
          <a:lstStyle/>
          <a:p>
            <a:pPr marL="0" marR="0" lvl="0" indent="0" defTabSz="914400" rtl="0" eaLnBrk="1" fontAlgn="auto" latinLnBrk="0" hangingPunct="1">
              <a:spcBef>
                <a:spcPts val="0"/>
              </a:spcBef>
              <a:spcAft>
                <a:spcPts val="600"/>
              </a:spcAft>
              <a:buClrTx/>
              <a:buSzTx/>
              <a:buFontTx/>
              <a:buNone/>
              <a:tabLst/>
              <a:defRPr/>
            </a:pPr>
            <a:fld id="{D76B855D-E9CC-4FF8-AD85-6CDC7B89A0DE}" type="slidenum">
              <a:rPr kumimoji="0" lang="nl-NL" b="0" i="0" u="none" strike="noStrike" kern="1200" cap="none" spc="0" normalizeH="0" baseline="0" smtClean="0">
                <a:ln>
                  <a:noFill/>
                </a:ln>
                <a:solidFill>
                  <a:prstClr val="black">
                    <a:tint val="75000"/>
                  </a:prstClr>
                </a:solidFill>
                <a:effectLst/>
                <a:uLnTx/>
                <a:uFillTx/>
              </a:rPr>
              <a:pPr marL="0" marR="0" lvl="0" indent="0" defTabSz="914400" rtl="0" eaLnBrk="1" fontAlgn="auto" latinLnBrk="0" hangingPunct="1">
                <a:spcBef>
                  <a:spcPts val="0"/>
                </a:spcBef>
                <a:spcAft>
                  <a:spcPts val="600"/>
                </a:spcAft>
                <a:buClrTx/>
                <a:buSzTx/>
                <a:buFontTx/>
                <a:buNone/>
                <a:tabLst/>
                <a:defRPr/>
              </a:pPr>
              <a:t>3</a:t>
            </a:fld>
            <a:endParaRPr kumimoji="0" lang="nl-NL" b="0" i="0" u="none" strike="noStrike" kern="1200" cap="none" spc="0" normalizeH="0" baseline="0">
              <a:ln>
                <a:noFill/>
              </a:ln>
              <a:solidFill>
                <a:prstClr val="black">
                  <a:tint val="75000"/>
                </a:prstClr>
              </a:solidFill>
              <a:effectLst/>
              <a:uLnTx/>
              <a:uFillTx/>
            </a:endParaRPr>
          </a:p>
        </p:txBody>
      </p:sp>
    </p:spTree>
    <p:extLst>
      <p:ext uri="{BB962C8B-B14F-4D97-AF65-F5344CB8AC3E}">
        <p14:creationId xmlns:p14="http://schemas.microsoft.com/office/powerpoint/2010/main" val="1002193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7B290457-2071-4F7C-9327-CE85A282B4D5}"/>
              </a:ext>
            </a:extLst>
          </p:cNvPr>
          <p:cNvSpPr>
            <a:spLocks noGrp="1"/>
          </p:cNvSpPr>
          <p:nvPr>
            <p:ph type="title"/>
          </p:nvPr>
        </p:nvSpPr>
        <p:spPr>
          <a:xfrm>
            <a:off x="839788" y="457200"/>
            <a:ext cx="3932237" cy="1600200"/>
          </a:xfrm>
        </p:spPr>
        <p:txBody>
          <a:bodyPr rtlCol="0" anchor="b">
            <a:normAutofit/>
          </a:bodyPr>
          <a:lstStyle/>
          <a:p>
            <a:pPr rtl="0"/>
            <a:r>
              <a:rPr lang="nl-NL"/>
              <a:t>Inclusie</a:t>
            </a:r>
          </a:p>
        </p:txBody>
      </p:sp>
      <p:pic>
        <p:nvPicPr>
          <p:cNvPr id="6" name="Afbeelding 5">
            <a:extLst>
              <a:ext uri="{FF2B5EF4-FFF2-40B4-BE49-F238E27FC236}">
                <a16:creationId xmlns:a16="http://schemas.microsoft.com/office/drawing/2014/main" id="{6D39133D-4E14-4A6C-00F9-E506EDFE8E9A}"/>
              </a:ext>
            </a:extLst>
          </p:cNvPr>
          <p:cNvPicPr>
            <a:picLocks noChangeAspect="1"/>
          </p:cNvPicPr>
          <p:nvPr/>
        </p:nvPicPr>
        <p:blipFill>
          <a:blip r:embed="rId3"/>
          <a:stretch>
            <a:fillRect/>
          </a:stretch>
        </p:blipFill>
        <p:spPr>
          <a:xfrm>
            <a:off x="5183188" y="1595723"/>
            <a:ext cx="6172200" cy="3657028"/>
          </a:xfrm>
          <a:prstGeom prst="rect">
            <a:avLst/>
          </a:prstGeom>
          <a:noFill/>
        </p:spPr>
      </p:pic>
      <p:sp>
        <p:nvSpPr>
          <p:cNvPr id="5" name="Tijdelijke aanduiding voor inhoud 4">
            <a:extLst>
              <a:ext uri="{FF2B5EF4-FFF2-40B4-BE49-F238E27FC236}">
                <a16:creationId xmlns:a16="http://schemas.microsoft.com/office/drawing/2014/main" id="{B67B1E24-2840-4BB0-AE5A-2320A01CB80F}"/>
              </a:ext>
            </a:extLst>
          </p:cNvPr>
          <p:cNvSpPr>
            <a:spLocks noGrp="1"/>
          </p:cNvSpPr>
          <p:nvPr>
            <p:ph type="body" sz="half" idx="2"/>
          </p:nvPr>
        </p:nvSpPr>
        <p:spPr>
          <a:xfrm>
            <a:off x="839788" y="2057400"/>
            <a:ext cx="3932237" cy="3811588"/>
          </a:xfrm>
        </p:spPr>
        <p:txBody>
          <a:bodyPr rtlCol="0">
            <a:normAutofit/>
          </a:bodyPr>
          <a:lstStyle/>
          <a:p>
            <a:r>
              <a:rPr lang="nl-NL" b="0" i="0" dirty="0">
                <a:effectLst/>
              </a:rPr>
              <a:t>Een inclusieve samenleving is een open samenleving waar iedereen ertoe doet en van waarde is ongeacht verschillen</a:t>
            </a:r>
          </a:p>
          <a:p>
            <a:endParaRPr lang="nl-NL" dirty="0"/>
          </a:p>
        </p:txBody>
      </p:sp>
      <p:sp>
        <p:nvSpPr>
          <p:cNvPr id="14" name="Tijdelijke aanduiding voor datum 13">
            <a:extLst>
              <a:ext uri="{FF2B5EF4-FFF2-40B4-BE49-F238E27FC236}">
                <a16:creationId xmlns:a16="http://schemas.microsoft.com/office/drawing/2014/main" id="{A01CAB10-68AF-4904-BD59-D332B297A10F}"/>
              </a:ext>
            </a:extLst>
          </p:cNvPr>
          <p:cNvSpPr>
            <a:spLocks noGrp="1"/>
          </p:cNvSpPr>
          <p:nvPr>
            <p:ph type="dt" sz="half" idx="10"/>
          </p:nvPr>
        </p:nvSpPr>
        <p:spPr>
          <a:xfrm>
            <a:off x="838200" y="6356350"/>
            <a:ext cx="2743200" cy="365125"/>
          </a:xfrm>
        </p:spPr>
        <p:txBody>
          <a:bodyPr rtlCol="0" anchor="ctr">
            <a:normAutofit/>
          </a:bodyPr>
          <a:lstStyle/>
          <a:p>
            <a:pPr marL="0" marR="0" lvl="0" indent="0" defTabSz="914400" rtl="0" eaLnBrk="1" fontAlgn="auto" latinLnBrk="0" hangingPunct="1">
              <a:spcBef>
                <a:spcPts val="0"/>
              </a:spcBef>
              <a:spcAft>
                <a:spcPts val="600"/>
              </a:spcAft>
              <a:buClrTx/>
              <a:buSzTx/>
              <a:buFontTx/>
              <a:buNone/>
              <a:tabLst/>
              <a:defRPr/>
            </a:pPr>
            <a:r>
              <a:rPr lang="nl-NL" b="0" i="0" u="none" strike="noStrike" kern="1200" cap="none" spc="0" normalizeH="0" dirty="0">
                <a:ln>
                  <a:noFill/>
                </a:ln>
                <a:solidFill>
                  <a:prstClr val="black">
                    <a:tint val="75000"/>
                  </a:prstClr>
                </a:solidFill>
                <a:effectLst/>
                <a:uLnTx/>
                <a:uFillTx/>
              </a:rPr>
              <a:t>  </a:t>
            </a:r>
          </a:p>
        </p:txBody>
      </p:sp>
      <p:sp>
        <p:nvSpPr>
          <p:cNvPr id="15" name="Tijdelijke aanduiding voor voettekst 14">
            <a:extLst>
              <a:ext uri="{FF2B5EF4-FFF2-40B4-BE49-F238E27FC236}">
                <a16:creationId xmlns:a16="http://schemas.microsoft.com/office/drawing/2014/main" id="{96B342A5-1683-4650-BB07-B98D8B23C1FC}"/>
              </a:ext>
            </a:extLst>
          </p:cNvPr>
          <p:cNvSpPr>
            <a:spLocks noGrp="1"/>
          </p:cNvSpPr>
          <p:nvPr>
            <p:ph type="ftr" sz="quarter" idx="11"/>
          </p:nvPr>
        </p:nvSpPr>
        <p:spPr>
          <a:xfrm>
            <a:off x="4038600" y="6356350"/>
            <a:ext cx="4114800" cy="365125"/>
          </a:xfrm>
        </p:spPr>
        <p:txBody>
          <a:bodyPr rtlCol="0" anchor="ctr">
            <a:normAutofit/>
          </a:bodyPr>
          <a:lstStyle/>
          <a:p>
            <a:pPr marL="0" marR="0" lvl="0" indent="0" defTabSz="914400" rtl="0" eaLnBrk="1" fontAlgn="auto" latinLnBrk="0" hangingPunct="1">
              <a:spcBef>
                <a:spcPts val="0"/>
              </a:spcBef>
              <a:spcAft>
                <a:spcPts val="600"/>
              </a:spcAft>
              <a:buClrTx/>
              <a:buSzTx/>
              <a:buFontTx/>
              <a:buNone/>
              <a:tabLst/>
              <a:defRPr/>
            </a:pPr>
            <a:r>
              <a:rPr lang="nl-NL" b="0" i="0" u="none" strike="noStrike" kern="1200" cap="none" spc="0" normalizeH="0" dirty="0">
                <a:ln>
                  <a:noFill/>
                </a:ln>
                <a:solidFill>
                  <a:prstClr val="black">
                    <a:tint val="75000"/>
                  </a:prstClr>
                </a:solidFill>
                <a:effectLst/>
                <a:uLnTx/>
                <a:uFillTx/>
              </a:rPr>
              <a:t>  </a:t>
            </a:r>
          </a:p>
        </p:txBody>
      </p:sp>
      <p:sp>
        <p:nvSpPr>
          <p:cNvPr id="16" name="Tijdelijke aanduiding voor dianummer 15">
            <a:extLst>
              <a:ext uri="{FF2B5EF4-FFF2-40B4-BE49-F238E27FC236}">
                <a16:creationId xmlns:a16="http://schemas.microsoft.com/office/drawing/2014/main" id="{46EEA4F1-5FA3-4EBF-97F1-DF392077DB76}"/>
              </a:ext>
            </a:extLst>
          </p:cNvPr>
          <p:cNvSpPr>
            <a:spLocks noGrp="1"/>
          </p:cNvSpPr>
          <p:nvPr>
            <p:ph type="sldNum" sz="quarter" idx="12"/>
          </p:nvPr>
        </p:nvSpPr>
        <p:spPr>
          <a:xfrm>
            <a:off x="8610600" y="6356350"/>
            <a:ext cx="2743200" cy="365125"/>
          </a:xfrm>
        </p:spPr>
        <p:txBody>
          <a:bodyPr rtlCol="0" anchor="ctr">
            <a:normAutofit/>
          </a:bodyPr>
          <a:lstStyle/>
          <a:p>
            <a:pPr marL="0" marR="0" lvl="0" indent="0" defTabSz="914400" rtl="0" eaLnBrk="1" fontAlgn="auto" latinLnBrk="0" hangingPunct="1">
              <a:spcBef>
                <a:spcPts val="0"/>
              </a:spcBef>
              <a:spcAft>
                <a:spcPts val="600"/>
              </a:spcAft>
              <a:buClrTx/>
              <a:buSzTx/>
              <a:buFontTx/>
              <a:buNone/>
              <a:tabLst/>
              <a:defRPr/>
            </a:pPr>
            <a:fld id="{D76B855D-E9CC-4FF8-AD85-6CDC7B89A0DE}" type="slidenum">
              <a:rPr kumimoji="0" lang="nl-NL" b="0" i="0" u="none" strike="noStrike" kern="1200" cap="none" spc="0" normalizeH="0" baseline="0" smtClean="0">
                <a:ln>
                  <a:noFill/>
                </a:ln>
                <a:solidFill>
                  <a:prstClr val="black">
                    <a:tint val="75000"/>
                  </a:prstClr>
                </a:solidFill>
                <a:effectLst/>
                <a:uLnTx/>
                <a:uFillTx/>
              </a:rPr>
              <a:pPr marL="0" marR="0" lvl="0" indent="0" defTabSz="914400" rtl="0" eaLnBrk="1" fontAlgn="auto" latinLnBrk="0" hangingPunct="1">
                <a:spcBef>
                  <a:spcPts val="0"/>
                </a:spcBef>
                <a:spcAft>
                  <a:spcPts val="600"/>
                </a:spcAft>
                <a:buClrTx/>
                <a:buSzTx/>
                <a:buFontTx/>
                <a:buNone/>
                <a:tabLst/>
                <a:defRPr/>
              </a:pPr>
              <a:t>4</a:t>
            </a:fld>
            <a:endParaRPr kumimoji="0" lang="nl-NL" b="0" i="0" u="none" strike="noStrike" kern="1200" cap="none" spc="0" normalizeH="0" baseline="0">
              <a:ln>
                <a:noFill/>
              </a:ln>
              <a:solidFill>
                <a:prstClr val="black">
                  <a:tint val="75000"/>
                </a:prstClr>
              </a:solidFill>
              <a:effectLst/>
              <a:uLnTx/>
              <a:uFillTx/>
            </a:endParaRPr>
          </a:p>
        </p:txBody>
      </p:sp>
    </p:spTree>
    <p:extLst>
      <p:ext uri="{BB962C8B-B14F-4D97-AF65-F5344CB8AC3E}">
        <p14:creationId xmlns:p14="http://schemas.microsoft.com/office/powerpoint/2010/main" val="875899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7B290457-2071-4F7C-9327-CE85A282B4D5}"/>
              </a:ext>
            </a:extLst>
          </p:cNvPr>
          <p:cNvSpPr>
            <a:spLocks noGrp="1"/>
          </p:cNvSpPr>
          <p:nvPr>
            <p:ph type="title"/>
          </p:nvPr>
        </p:nvSpPr>
        <p:spPr>
          <a:xfrm>
            <a:off x="839788" y="365125"/>
            <a:ext cx="10515600" cy="1325563"/>
          </a:xfrm>
        </p:spPr>
        <p:txBody>
          <a:bodyPr rtlCol="0" anchor="ctr">
            <a:normAutofit/>
          </a:bodyPr>
          <a:lstStyle/>
          <a:p>
            <a:pPr rtl="0"/>
            <a:r>
              <a:rPr lang="nl-NL" dirty="0"/>
              <a:t>Inclusie in het onderwijs</a:t>
            </a:r>
          </a:p>
        </p:txBody>
      </p:sp>
      <p:sp>
        <p:nvSpPr>
          <p:cNvPr id="5" name="Tijdelijke aanduiding voor inhoud 4">
            <a:extLst>
              <a:ext uri="{FF2B5EF4-FFF2-40B4-BE49-F238E27FC236}">
                <a16:creationId xmlns:a16="http://schemas.microsoft.com/office/drawing/2014/main" id="{B67B1E24-2840-4BB0-AE5A-2320A01CB80F}"/>
              </a:ext>
            </a:extLst>
          </p:cNvPr>
          <p:cNvSpPr>
            <a:spLocks noGrp="1"/>
          </p:cNvSpPr>
          <p:nvPr>
            <p:ph type="body" idx="1"/>
          </p:nvPr>
        </p:nvSpPr>
        <p:spPr>
          <a:xfrm>
            <a:off x="839788" y="1681163"/>
            <a:ext cx="5157787" cy="823912"/>
          </a:xfrm>
        </p:spPr>
        <p:txBody>
          <a:bodyPr rtlCol="0" anchor="b">
            <a:normAutofit fontScale="70000" lnSpcReduction="20000"/>
          </a:bodyPr>
          <a:lstStyle/>
          <a:p>
            <a:pPr rtl="0"/>
            <a:endParaRPr lang="nl-NL" b="0" i="0">
              <a:effectLst/>
            </a:endParaRPr>
          </a:p>
          <a:p>
            <a:pPr rtl="0"/>
            <a:endParaRPr lang="nl-NL"/>
          </a:p>
          <a:p>
            <a:pPr rtl="0"/>
            <a:endParaRPr lang="nl-NL" b="0" i="0">
              <a:effectLst/>
            </a:endParaRPr>
          </a:p>
          <a:p>
            <a:pPr rtl="0"/>
            <a:endParaRPr lang="nl-NL" b="0" i="0">
              <a:effectLst/>
            </a:endParaRPr>
          </a:p>
          <a:p>
            <a:pPr rtl="0"/>
            <a:endParaRPr lang="nl-NL"/>
          </a:p>
          <a:p>
            <a:pPr rtl="0"/>
            <a:endParaRPr lang="nl-NL" b="0" i="0">
              <a:effectLst/>
            </a:endParaRPr>
          </a:p>
          <a:p>
            <a:pPr rtl="0"/>
            <a:endParaRPr lang="nl-NL" b="0" i="0">
              <a:effectLst/>
            </a:endParaRPr>
          </a:p>
        </p:txBody>
      </p:sp>
      <p:pic>
        <p:nvPicPr>
          <p:cNvPr id="11" name="Afbeelding 10" descr="Afbeelding met tekst, schermopname, diagram, Elektrisch blauw&#10;&#10;Automatisch gegenereerde beschrijving">
            <a:extLst>
              <a:ext uri="{FF2B5EF4-FFF2-40B4-BE49-F238E27FC236}">
                <a16:creationId xmlns:a16="http://schemas.microsoft.com/office/drawing/2014/main" id="{F2757835-46FB-AEC3-686E-CB60D60701EC}"/>
              </a:ext>
            </a:extLst>
          </p:cNvPr>
          <p:cNvPicPr>
            <a:picLocks noChangeAspect="1"/>
          </p:cNvPicPr>
          <p:nvPr/>
        </p:nvPicPr>
        <p:blipFill>
          <a:blip r:embed="rId3"/>
          <a:stretch>
            <a:fillRect/>
          </a:stretch>
        </p:blipFill>
        <p:spPr>
          <a:xfrm>
            <a:off x="839788" y="2935425"/>
            <a:ext cx="5157787" cy="2823888"/>
          </a:xfrm>
          <a:prstGeom prst="rect">
            <a:avLst/>
          </a:prstGeom>
          <a:noFill/>
        </p:spPr>
      </p:pic>
      <p:sp>
        <p:nvSpPr>
          <p:cNvPr id="18" name="Text Placeholder 4">
            <a:extLst>
              <a:ext uri="{FF2B5EF4-FFF2-40B4-BE49-F238E27FC236}">
                <a16:creationId xmlns:a16="http://schemas.microsoft.com/office/drawing/2014/main" id="{3904BB11-42F5-E5DA-5F6D-85C5EB201027}"/>
              </a:ext>
            </a:extLst>
          </p:cNvPr>
          <p:cNvSpPr>
            <a:spLocks noGrp="1"/>
          </p:cNvSpPr>
          <p:nvPr>
            <p:ph type="body" sz="quarter" idx="3"/>
          </p:nvPr>
        </p:nvSpPr>
        <p:spPr>
          <a:xfrm>
            <a:off x="6172200" y="1681163"/>
            <a:ext cx="5183188" cy="823912"/>
          </a:xfrm>
        </p:spPr>
        <p:txBody>
          <a:bodyPr>
            <a:normAutofit fontScale="70000" lnSpcReduction="20000"/>
          </a:bodyPr>
          <a:lstStyle/>
          <a:p>
            <a:r>
              <a:rPr lang="nl-NL" b="1" i="0" dirty="0">
                <a:solidFill>
                  <a:srgbClr val="6A615D"/>
                </a:solidFill>
                <a:effectLst/>
                <a:latin typeface="-apple-system"/>
              </a:rPr>
              <a:t>“Elk mens is uniek in zijn eigen ontwikkeling, maar niemand kan het alleen” </a:t>
            </a:r>
          </a:p>
          <a:p>
            <a:r>
              <a:rPr lang="nl-NL" sz="2400" b="0" i="1" dirty="0">
                <a:solidFill>
                  <a:srgbClr val="6A615D"/>
                </a:solidFill>
                <a:effectLst/>
                <a:latin typeface="-apple-system"/>
              </a:rPr>
              <a:t>Emiel van Doorn (van stichting: </a:t>
            </a:r>
            <a:r>
              <a:rPr lang="nl-NL" sz="2400" b="0" i="1" dirty="0" err="1">
                <a:solidFill>
                  <a:srgbClr val="6A615D"/>
                </a:solidFill>
                <a:effectLst/>
                <a:latin typeface="-apple-system"/>
              </a:rPr>
              <a:t>StiBCO</a:t>
            </a:r>
            <a:r>
              <a:rPr lang="nl-NL" sz="2400" b="0" i="1" dirty="0">
                <a:solidFill>
                  <a:srgbClr val="6A615D"/>
                </a:solidFill>
                <a:effectLst/>
                <a:latin typeface="-apple-system"/>
              </a:rPr>
              <a:t>)</a:t>
            </a:r>
            <a:endParaRPr lang="en-US" dirty="0"/>
          </a:p>
        </p:txBody>
      </p:sp>
      <p:sp>
        <p:nvSpPr>
          <p:cNvPr id="23" name="Content Placeholder 5">
            <a:extLst>
              <a:ext uri="{FF2B5EF4-FFF2-40B4-BE49-F238E27FC236}">
                <a16:creationId xmlns:a16="http://schemas.microsoft.com/office/drawing/2014/main" id="{F9E20638-B274-1074-EA31-1F61AD032D79}"/>
              </a:ext>
            </a:extLst>
          </p:cNvPr>
          <p:cNvSpPr>
            <a:spLocks noGrp="1"/>
          </p:cNvSpPr>
          <p:nvPr>
            <p:ph sz="quarter" idx="4"/>
          </p:nvPr>
        </p:nvSpPr>
        <p:spPr>
          <a:xfrm>
            <a:off x="6172200" y="2505075"/>
            <a:ext cx="5183188" cy="3684588"/>
          </a:xfrm>
        </p:spPr>
        <p:txBody>
          <a:bodyPr>
            <a:normAutofit lnSpcReduction="10000"/>
          </a:bodyPr>
          <a:lstStyle/>
          <a:p>
            <a:pPr marL="0" indent="0">
              <a:buNone/>
            </a:pPr>
            <a:r>
              <a:rPr lang="nl-NL" b="0" i="1" dirty="0">
                <a:solidFill>
                  <a:srgbClr val="6A615D"/>
                </a:solidFill>
                <a:effectLst/>
                <a:latin typeface="-apple-system"/>
              </a:rPr>
              <a:t>De kracht van een inclusieve samenleving is dat we samen (ontwikkel)uitdagingen aan durven gaan, daarbij gebruik makend van ieders kwaliteiten en mogelijkheden, zonder elkaars beperkingen te ontkennen. Het voordeel van samenwerken is dat we in interactie met de ander onze eigen mogelijkheden verder kunnen ontwikkelen en onze beperkingen kunnen compenseren met de kwaliteiten van elkaar. </a:t>
            </a:r>
          </a:p>
          <a:p>
            <a:pPr marL="0" indent="0">
              <a:buNone/>
            </a:pPr>
            <a:endParaRPr lang="en-US" sz="1700" i="1" dirty="0"/>
          </a:p>
        </p:txBody>
      </p:sp>
      <p:sp>
        <p:nvSpPr>
          <p:cNvPr id="14" name="Tijdelijke aanduiding voor datum 13">
            <a:extLst>
              <a:ext uri="{FF2B5EF4-FFF2-40B4-BE49-F238E27FC236}">
                <a16:creationId xmlns:a16="http://schemas.microsoft.com/office/drawing/2014/main" id="{A01CAB10-68AF-4904-BD59-D332B297A10F}"/>
              </a:ext>
            </a:extLst>
          </p:cNvPr>
          <p:cNvSpPr>
            <a:spLocks noGrp="1"/>
          </p:cNvSpPr>
          <p:nvPr>
            <p:ph type="dt" sz="half" idx="10"/>
          </p:nvPr>
        </p:nvSpPr>
        <p:spPr>
          <a:xfrm>
            <a:off x="838200" y="6356350"/>
            <a:ext cx="2743200" cy="365125"/>
          </a:xfrm>
        </p:spPr>
        <p:txBody>
          <a:bodyPr rtlCol="0" anchor="ctr">
            <a:normAutofit/>
          </a:bodyPr>
          <a:lstStyle/>
          <a:p>
            <a:pPr marL="0" marR="0" lvl="0" indent="0" defTabSz="914400" rtl="0" eaLnBrk="1" fontAlgn="auto" latinLnBrk="0" hangingPunct="1">
              <a:spcBef>
                <a:spcPts val="0"/>
              </a:spcBef>
              <a:spcAft>
                <a:spcPts val="600"/>
              </a:spcAft>
              <a:buClrTx/>
              <a:buSzTx/>
              <a:buFontTx/>
              <a:buNone/>
              <a:tabLst/>
              <a:defRPr/>
            </a:pPr>
            <a:r>
              <a:rPr lang="nl-NL" b="0" i="0" u="none" strike="noStrike" kern="1200" cap="none" spc="0" normalizeH="0" dirty="0">
                <a:ln>
                  <a:noFill/>
                </a:ln>
                <a:solidFill>
                  <a:prstClr val="black">
                    <a:tint val="75000"/>
                  </a:prstClr>
                </a:solidFill>
                <a:effectLst/>
                <a:uLnTx/>
                <a:uFillTx/>
              </a:rPr>
              <a:t>  </a:t>
            </a:r>
          </a:p>
        </p:txBody>
      </p:sp>
      <p:sp>
        <p:nvSpPr>
          <p:cNvPr id="15" name="Tijdelijke aanduiding voor voettekst 14">
            <a:extLst>
              <a:ext uri="{FF2B5EF4-FFF2-40B4-BE49-F238E27FC236}">
                <a16:creationId xmlns:a16="http://schemas.microsoft.com/office/drawing/2014/main" id="{96B342A5-1683-4650-BB07-B98D8B23C1FC}"/>
              </a:ext>
            </a:extLst>
          </p:cNvPr>
          <p:cNvSpPr>
            <a:spLocks noGrp="1"/>
          </p:cNvSpPr>
          <p:nvPr>
            <p:ph type="ftr" sz="quarter" idx="11"/>
          </p:nvPr>
        </p:nvSpPr>
        <p:spPr>
          <a:xfrm>
            <a:off x="4038600" y="6356350"/>
            <a:ext cx="4114800" cy="365125"/>
          </a:xfrm>
        </p:spPr>
        <p:txBody>
          <a:bodyPr rtlCol="0" anchor="ctr">
            <a:normAutofit/>
          </a:bodyPr>
          <a:lstStyle/>
          <a:p>
            <a:pPr marL="0" marR="0" lvl="0" indent="0" defTabSz="914400" rtl="0" eaLnBrk="1" fontAlgn="auto" latinLnBrk="0" hangingPunct="1">
              <a:spcBef>
                <a:spcPts val="0"/>
              </a:spcBef>
              <a:spcAft>
                <a:spcPts val="600"/>
              </a:spcAft>
              <a:buClrTx/>
              <a:buSzTx/>
              <a:buFontTx/>
              <a:buNone/>
              <a:tabLst/>
              <a:defRPr/>
            </a:pPr>
            <a:r>
              <a:rPr lang="nl-NL" b="0" i="0" u="none" strike="noStrike" kern="1200" cap="none" spc="0" normalizeH="0" dirty="0">
                <a:ln>
                  <a:noFill/>
                </a:ln>
                <a:solidFill>
                  <a:prstClr val="black">
                    <a:tint val="75000"/>
                  </a:prstClr>
                </a:solidFill>
                <a:effectLst/>
                <a:uLnTx/>
                <a:uFillTx/>
              </a:rPr>
              <a:t>  </a:t>
            </a:r>
          </a:p>
        </p:txBody>
      </p:sp>
      <p:sp>
        <p:nvSpPr>
          <p:cNvPr id="16" name="Tijdelijke aanduiding voor dianummer 15">
            <a:extLst>
              <a:ext uri="{FF2B5EF4-FFF2-40B4-BE49-F238E27FC236}">
                <a16:creationId xmlns:a16="http://schemas.microsoft.com/office/drawing/2014/main" id="{46EEA4F1-5FA3-4EBF-97F1-DF392077DB76}"/>
              </a:ext>
            </a:extLst>
          </p:cNvPr>
          <p:cNvSpPr>
            <a:spLocks noGrp="1"/>
          </p:cNvSpPr>
          <p:nvPr>
            <p:ph type="sldNum" sz="quarter" idx="12"/>
          </p:nvPr>
        </p:nvSpPr>
        <p:spPr>
          <a:xfrm>
            <a:off x="8610600" y="6356350"/>
            <a:ext cx="2743200" cy="365125"/>
          </a:xfrm>
        </p:spPr>
        <p:txBody>
          <a:bodyPr rtlCol="0" anchor="ctr">
            <a:normAutofit/>
          </a:bodyPr>
          <a:lstStyle/>
          <a:p>
            <a:pPr marL="0" marR="0" lvl="0" indent="0" defTabSz="914400" rtl="0" eaLnBrk="1" fontAlgn="auto" latinLnBrk="0" hangingPunct="1">
              <a:spcBef>
                <a:spcPts val="0"/>
              </a:spcBef>
              <a:spcAft>
                <a:spcPts val="600"/>
              </a:spcAft>
              <a:buClrTx/>
              <a:buSzTx/>
              <a:buFontTx/>
              <a:buNone/>
              <a:tabLst/>
              <a:defRPr/>
            </a:pPr>
            <a:fld id="{D76B855D-E9CC-4FF8-AD85-6CDC7B89A0DE}" type="slidenum">
              <a:rPr kumimoji="0" lang="nl-NL" b="0" i="0" u="none" strike="noStrike" kern="1200" cap="none" spc="0" normalizeH="0" baseline="0" smtClean="0">
                <a:ln>
                  <a:noFill/>
                </a:ln>
                <a:solidFill>
                  <a:prstClr val="black">
                    <a:tint val="75000"/>
                  </a:prstClr>
                </a:solidFill>
                <a:effectLst/>
                <a:uLnTx/>
                <a:uFillTx/>
              </a:rPr>
              <a:pPr marL="0" marR="0" lvl="0" indent="0" defTabSz="914400" rtl="0" eaLnBrk="1" fontAlgn="auto" latinLnBrk="0" hangingPunct="1">
                <a:spcBef>
                  <a:spcPts val="0"/>
                </a:spcBef>
                <a:spcAft>
                  <a:spcPts val="600"/>
                </a:spcAft>
                <a:buClrTx/>
                <a:buSzTx/>
                <a:buFontTx/>
                <a:buNone/>
                <a:tabLst/>
                <a:defRPr/>
              </a:pPr>
              <a:t>5</a:t>
            </a:fld>
            <a:endParaRPr kumimoji="0" lang="nl-NL" b="0" i="0" u="none" strike="noStrike" kern="1200" cap="none" spc="0" normalizeH="0" baseline="0">
              <a:ln>
                <a:noFill/>
              </a:ln>
              <a:solidFill>
                <a:prstClr val="black">
                  <a:tint val="75000"/>
                </a:prstClr>
              </a:solidFill>
              <a:effectLst/>
              <a:uLnTx/>
              <a:uFillTx/>
            </a:endParaRPr>
          </a:p>
        </p:txBody>
      </p:sp>
    </p:spTree>
    <p:extLst>
      <p:ext uri="{BB962C8B-B14F-4D97-AF65-F5344CB8AC3E}">
        <p14:creationId xmlns:p14="http://schemas.microsoft.com/office/powerpoint/2010/main" val="3933962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687281-695B-8A8B-FF54-007279C14CD2}"/>
              </a:ext>
            </a:extLst>
          </p:cNvPr>
          <p:cNvSpPr>
            <a:spLocks noGrp="1"/>
          </p:cNvSpPr>
          <p:nvPr>
            <p:ph type="title"/>
          </p:nvPr>
        </p:nvSpPr>
        <p:spPr/>
        <p:txBody>
          <a:bodyPr/>
          <a:lstStyle/>
          <a:p>
            <a:r>
              <a:rPr lang="nl-NL" dirty="0">
                <a:hlinkClick r:id="rId2"/>
              </a:rPr>
              <a:t>Trailer van de </a:t>
            </a:r>
            <a:r>
              <a:rPr lang="nl-NL" dirty="0" err="1">
                <a:hlinkClick r:id="rId2"/>
              </a:rPr>
              <a:t>docu</a:t>
            </a:r>
            <a:endParaRPr lang="nl-NL" dirty="0"/>
          </a:p>
        </p:txBody>
      </p:sp>
      <p:sp>
        <p:nvSpPr>
          <p:cNvPr id="3" name="Tijdelijke aanduiding voor inhoud 2">
            <a:extLst>
              <a:ext uri="{FF2B5EF4-FFF2-40B4-BE49-F238E27FC236}">
                <a16:creationId xmlns:a16="http://schemas.microsoft.com/office/drawing/2014/main" id="{A6CC0223-4002-F203-4E83-EB610B11EDE3}"/>
              </a:ext>
            </a:extLst>
          </p:cNvPr>
          <p:cNvSpPr>
            <a:spLocks noGrp="1"/>
          </p:cNvSpPr>
          <p:nvPr>
            <p:ph idx="1"/>
          </p:nvPr>
        </p:nvSpPr>
        <p:spPr/>
        <p:txBody>
          <a:bodyPr>
            <a:normAutofit fontScale="92500"/>
          </a:bodyPr>
          <a:lstStyle/>
          <a:p>
            <a:r>
              <a:rPr lang="nl-NL" dirty="0"/>
              <a:t>Franka heeft syndroom van </a:t>
            </a:r>
            <a:r>
              <a:rPr lang="nl-NL" dirty="0" err="1"/>
              <a:t>Usher</a:t>
            </a:r>
            <a:r>
              <a:rPr lang="nl-NL" dirty="0"/>
              <a:t>. (morgen kan het </a:t>
            </a:r>
            <a:r>
              <a:rPr lang="nl-NL"/>
              <a:t>donker zijn)</a:t>
            </a:r>
            <a:endParaRPr lang="nl-NL" dirty="0"/>
          </a:p>
          <a:p>
            <a:endParaRPr lang="nl-NL" dirty="0"/>
          </a:p>
          <a:p>
            <a:r>
              <a:rPr lang="nl-NL" dirty="0"/>
              <a:t>“</a:t>
            </a:r>
            <a:r>
              <a:rPr lang="nl-NL" i="1" dirty="0"/>
              <a:t>We hadden liever gezien dat ze gewoon ‘normaal’ was, net als die andere drie “ </a:t>
            </a:r>
            <a:r>
              <a:rPr lang="nl-NL" dirty="0"/>
              <a:t>: zegt moeder.</a:t>
            </a:r>
          </a:p>
          <a:p>
            <a:endParaRPr lang="nl-NL" dirty="0"/>
          </a:p>
          <a:p>
            <a:r>
              <a:rPr lang="nl-NL" dirty="0"/>
              <a:t>Werk van Franka: vanaf 00:58 </a:t>
            </a:r>
          </a:p>
        </p:txBody>
      </p:sp>
      <p:sp>
        <p:nvSpPr>
          <p:cNvPr id="4" name="Tijdelijke aanduiding voor datum 3">
            <a:extLst>
              <a:ext uri="{FF2B5EF4-FFF2-40B4-BE49-F238E27FC236}">
                <a16:creationId xmlns:a16="http://schemas.microsoft.com/office/drawing/2014/main" id="{5F4D7AB2-4513-AE4E-4EEF-357B0BE1693D}"/>
              </a:ext>
            </a:extLst>
          </p:cNvPr>
          <p:cNvSpPr>
            <a:spLocks noGrp="1"/>
          </p:cNvSpPr>
          <p:nvPr>
            <p:ph type="dt" sz="half" idx="10"/>
          </p:nvPr>
        </p:nvSpPr>
        <p:spPr/>
        <p:txBody>
          <a:bodyPr/>
          <a:lstStyle/>
          <a:p>
            <a:pPr rtl="0">
              <a:defRPr/>
            </a:pPr>
            <a:r>
              <a:rPr lang="nl-NL" noProof="0">
                <a:solidFill>
                  <a:prstClr val="black">
                    <a:tint val="75000"/>
                  </a:prstClr>
                </a:solidFill>
              </a:rPr>
              <a:t>3-9-20XX</a:t>
            </a:r>
          </a:p>
        </p:txBody>
      </p:sp>
      <p:sp>
        <p:nvSpPr>
          <p:cNvPr id="5" name="Tijdelijke aanduiding voor voettekst 4">
            <a:extLst>
              <a:ext uri="{FF2B5EF4-FFF2-40B4-BE49-F238E27FC236}">
                <a16:creationId xmlns:a16="http://schemas.microsoft.com/office/drawing/2014/main" id="{0911AA4B-9083-425E-098C-CDC0173DA116}"/>
              </a:ext>
            </a:extLst>
          </p:cNvPr>
          <p:cNvSpPr>
            <a:spLocks noGrp="1"/>
          </p:cNvSpPr>
          <p:nvPr>
            <p:ph type="ftr" sz="quarter" idx="11"/>
          </p:nvPr>
        </p:nvSpPr>
        <p:spPr/>
        <p:txBody>
          <a:bodyPr/>
          <a:lstStyle/>
          <a:p>
            <a:pPr rtl="0">
              <a:defRPr/>
            </a:pPr>
            <a:r>
              <a:rPr lang="nl-NL" noProof="0">
                <a:solidFill>
                  <a:prstClr val="black">
                    <a:tint val="75000"/>
                  </a:prstClr>
                </a:solidFill>
              </a:rPr>
              <a:t>Presentatietitel</a:t>
            </a:r>
          </a:p>
        </p:txBody>
      </p:sp>
      <p:sp>
        <p:nvSpPr>
          <p:cNvPr id="6" name="Tijdelijke aanduiding voor dianummer 5">
            <a:extLst>
              <a:ext uri="{FF2B5EF4-FFF2-40B4-BE49-F238E27FC236}">
                <a16:creationId xmlns:a16="http://schemas.microsoft.com/office/drawing/2014/main" id="{F6C8822C-1F76-C740-0927-AE62F86324A4}"/>
              </a:ext>
            </a:extLst>
          </p:cNvPr>
          <p:cNvSpPr>
            <a:spLocks noGrp="1"/>
          </p:cNvSpPr>
          <p:nvPr>
            <p:ph type="sldNum" sz="quarter" idx="12"/>
          </p:nvPr>
        </p:nvSpPr>
        <p:spPr/>
        <p:txBody>
          <a:bodyPr/>
          <a:lstStyle/>
          <a:p>
            <a:pPr rtl="0">
              <a:defRPr/>
            </a:pPr>
            <a:fld id="{D76B855D-E9CC-4FF8-AD85-6CDC7B89A0DE}" type="slidenum">
              <a:rPr lang="nl-NL" noProof="0" smtClean="0">
                <a:solidFill>
                  <a:prstClr val="black">
                    <a:tint val="75000"/>
                  </a:prstClr>
                </a:solidFill>
              </a:rPr>
              <a:pPr rtl="0">
                <a:defRPr/>
              </a:pPr>
              <a:t>6</a:t>
            </a:fld>
            <a:endParaRPr lang="nl-NL" noProof="0">
              <a:solidFill>
                <a:prstClr val="black">
                  <a:tint val="75000"/>
                </a:prstClr>
              </a:solidFill>
            </a:endParaRPr>
          </a:p>
        </p:txBody>
      </p:sp>
    </p:spTree>
    <p:extLst>
      <p:ext uri="{BB962C8B-B14F-4D97-AF65-F5344CB8AC3E}">
        <p14:creationId xmlns:p14="http://schemas.microsoft.com/office/powerpoint/2010/main" val="2679576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C1D19D-BFF7-D17A-60B8-F139E0A00597}"/>
              </a:ext>
            </a:extLst>
          </p:cNvPr>
          <p:cNvSpPr>
            <a:spLocks noGrp="1"/>
          </p:cNvSpPr>
          <p:nvPr>
            <p:ph type="title"/>
          </p:nvPr>
        </p:nvSpPr>
        <p:spPr/>
        <p:txBody>
          <a:bodyPr/>
          <a:lstStyle/>
          <a:p>
            <a:r>
              <a:rPr lang="nl-NL" dirty="0"/>
              <a:t>Korte Pauze</a:t>
            </a:r>
          </a:p>
        </p:txBody>
      </p:sp>
      <p:sp>
        <p:nvSpPr>
          <p:cNvPr id="4" name="Tijdelijke aanduiding voor datum 3">
            <a:extLst>
              <a:ext uri="{FF2B5EF4-FFF2-40B4-BE49-F238E27FC236}">
                <a16:creationId xmlns:a16="http://schemas.microsoft.com/office/drawing/2014/main" id="{D084887E-4155-DA73-C671-23622F0BD21F}"/>
              </a:ext>
            </a:extLst>
          </p:cNvPr>
          <p:cNvSpPr>
            <a:spLocks noGrp="1"/>
          </p:cNvSpPr>
          <p:nvPr>
            <p:ph type="dt" sz="half" idx="10"/>
          </p:nvPr>
        </p:nvSpPr>
        <p:spPr/>
        <p:txBody>
          <a:bodyPr/>
          <a:lstStyle/>
          <a:p>
            <a:pPr rtl="0">
              <a:defRPr/>
            </a:pPr>
            <a:r>
              <a:rPr lang="nl-NL" noProof="0">
                <a:solidFill>
                  <a:prstClr val="black">
                    <a:tint val="75000"/>
                  </a:prstClr>
                </a:solidFill>
              </a:rPr>
              <a:t>3-9-20XX</a:t>
            </a:r>
          </a:p>
        </p:txBody>
      </p:sp>
      <p:sp>
        <p:nvSpPr>
          <p:cNvPr id="5" name="Tijdelijke aanduiding voor voettekst 4">
            <a:extLst>
              <a:ext uri="{FF2B5EF4-FFF2-40B4-BE49-F238E27FC236}">
                <a16:creationId xmlns:a16="http://schemas.microsoft.com/office/drawing/2014/main" id="{A4231EDA-8A41-70B5-9E75-5D2FF0DFFDC6}"/>
              </a:ext>
            </a:extLst>
          </p:cNvPr>
          <p:cNvSpPr>
            <a:spLocks noGrp="1"/>
          </p:cNvSpPr>
          <p:nvPr>
            <p:ph type="ftr" sz="quarter" idx="11"/>
          </p:nvPr>
        </p:nvSpPr>
        <p:spPr/>
        <p:txBody>
          <a:bodyPr/>
          <a:lstStyle/>
          <a:p>
            <a:pPr rtl="0">
              <a:defRPr/>
            </a:pPr>
            <a:r>
              <a:rPr lang="nl-NL" noProof="0">
                <a:solidFill>
                  <a:prstClr val="black">
                    <a:tint val="75000"/>
                  </a:prstClr>
                </a:solidFill>
              </a:rPr>
              <a:t>Presentatietitel</a:t>
            </a:r>
          </a:p>
        </p:txBody>
      </p:sp>
      <p:sp>
        <p:nvSpPr>
          <p:cNvPr id="6" name="Tijdelijke aanduiding voor dianummer 5">
            <a:extLst>
              <a:ext uri="{FF2B5EF4-FFF2-40B4-BE49-F238E27FC236}">
                <a16:creationId xmlns:a16="http://schemas.microsoft.com/office/drawing/2014/main" id="{10A3C2D1-4F23-D645-4805-4CA241F32F7A}"/>
              </a:ext>
            </a:extLst>
          </p:cNvPr>
          <p:cNvSpPr>
            <a:spLocks noGrp="1"/>
          </p:cNvSpPr>
          <p:nvPr>
            <p:ph type="sldNum" sz="quarter" idx="12"/>
          </p:nvPr>
        </p:nvSpPr>
        <p:spPr/>
        <p:txBody>
          <a:bodyPr/>
          <a:lstStyle/>
          <a:p>
            <a:pPr rtl="0">
              <a:defRPr/>
            </a:pPr>
            <a:fld id="{D76B855D-E9CC-4FF8-AD85-6CDC7B89A0DE}" type="slidenum">
              <a:rPr lang="nl-NL" noProof="0" smtClean="0">
                <a:solidFill>
                  <a:prstClr val="black">
                    <a:tint val="75000"/>
                  </a:prstClr>
                </a:solidFill>
              </a:rPr>
              <a:pPr rtl="0">
                <a:defRPr/>
              </a:pPr>
              <a:t>7</a:t>
            </a:fld>
            <a:endParaRPr lang="nl-NL" noProof="0">
              <a:solidFill>
                <a:prstClr val="black">
                  <a:tint val="75000"/>
                </a:prstClr>
              </a:solidFill>
            </a:endParaRPr>
          </a:p>
        </p:txBody>
      </p:sp>
      <p:sp>
        <p:nvSpPr>
          <p:cNvPr id="9" name="Tijdelijke aanduiding voor inhoud 8">
            <a:extLst>
              <a:ext uri="{FF2B5EF4-FFF2-40B4-BE49-F238E27FC236}">
                <a16:creationId xmlns:a16="http://schemas.microsoft.com/office/drawing/2014/main" id="{09A4491E-A44F-0EC0-75E9-0DEC0C426809}"/>
              </a:ext>
            </a:extLst>
          </p:cNvPr>
          <p:cNvSpPr>
            <a:spLocks noGrp="1"/>
          </p:cNvSpPr>
          <p:nvPr>
            <p:ph idx="1"/>
          </p:nvPr>
        </p:nvSpPr>
        <p:spPr/>
        <p:txBody>
          <a:bodyPr/>
          <a:lstStyle/>
          <a:p>
            <a:r>
              <a:rPr lang="nl-NL" dirty="0"/>
              <a:t>Wat voor soort werk zou jij geschikt vinden voor Franka? </a:t>
            </a:r>
          </a:p>
        </p:txBody>
      </p:sp>
    </p:spTree>
    <p:extLst>
      <p:ext uri="{BB962C8B-B14F-4D97-AF65-F5344CB8AC3E}">
        <p14:creationId xmlns:p14="http://schemas.microsoft.com/office/powerpoint/2010/main" val="2174896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2C3D40-E3A0-EFB9-9494-EBE81D3515C9}"/>
              </a:ext>
            </a:extLst>
          </p:cNvPr>
          <p:cNvSpPr>
            <a:spLocks noGrp="1"/>
          </p:cNvSpPr>
          <p:nvPr>
            <p:ph type="title"/>
          </p:nvPr>
        </p:nvSpPr>
        <p:spPr>
          <a:xfrm>
            <a:off x="1389888" y="1234440"/>
            <a:ext cx="3236976" cy="4069080"/>
          </a:xfrm>
        </p:spPr>
        <p:txBody>
          <a:bodyPr anchor="ctr">
            <a:normAutofit/>
          </a:bodyPr>
          <a:lstStyle/>
          <a:p>
            <a:r>
              <a:rPr lang="nl-NL" dirty="0"/>
              <a:t>Bezig met de opdracht </a:t>
            </a:r>
          </a:p>
        </p:txBody>
      </p:sp>
      <p:sp>
        <p:nvSpPr>
          <p:cNvPr id="11" name="Date Placeholder 2">
            <a:extLst>
              <a:ext uri="{FF2B5EF4-FFF2-40B4-BE49-F238E27FC236}">
                <a16:creationId xmlns:a16="http://schemas.microsoft.com/office/drawing/2014/main" id="{DC029B29-1E65-D757-02AC-56B7121D3DFB}"/>
              </a:ext>
            </a:extLst>
          </p:cNvPr>
          <p:cNvSpPr>
            <a:spLocks noGrp="1"/>
          </p:cNvSpPr>
          <p:nvPr>
            <p:ph type="dt" sz="half" idx="10"/>
          </p:nvPr>
        </p:nvSpPr>
        <p:spPr>
          <a:xfrm>
            <a:off x="1682496" y="6356350"/>
            <a:ext cx="1545336" cy="365125"/>
          </a:xfrm>
        </p:spPr>
        <p:txBody>
          <a:bodyPr/>
          <a:lstStyle/>
          <a:p>
            <a:pPr rtl="0">
              <a:spcAft>
                <a:spcPts val="600"/>
              </a:spcAft>
              <a:defRPr/>
            </a:pPr>
            <a:r>
              <a:rPr lang="nl-NL" noProof="0">
                <a:solidFill>
                  <a:prstClr val="black">
                    <a:tint val="75000"/>
                  </a:prstClr>
                </a:solidFill>
              </a:rPr>
              <a:t>3-9-20XX</a:t>
            </a:r>
          </a:p>
        </p:txBody>
      </p:sp>
      <p:sp>
        <p:nvSpPr>
          <p:cNvPr id="5" name="Tijdelijke aanduiding voor voettekst 4">
            <a:extLst>
              <a:ext uri="{FF2B5EF4-FFF2-40B4-BE49-F238E27FC236}">
                <a16:creationId xmlns:a16="http://schemas.microsoft.com/office/drawing/2014/main" id="{59801709-4318-D16C-451E-619640FAEAE8}"/>
              </a:ext>
            </a:extLst>
          </p:cNvPr>
          <p:cNvSpPr>
            <a:spLocks noGrp="1"/>
          </p:cNvSpPr>
          <p:nvPr>
            <p:ph type="ftr" sz="quarter" idx="11"/>
          </p:nvPr>
        </p:nvSpPr>
        <p:spPr>
          <a:xfrm>
            <a:off x="6099048" y="6356350"/>
            <a:ext cx="4114800" cy="365125"/>
          </a:xfrm>
        </p:spPr>
        <p:txBody>
          <a:bodyPr anchor="ctr">
            <a:normAutofit/>
          </a:bodyPr>
          <a:lstStyle/>
          <a:p>
            <a:pPr rtl="0">
              <a:spcAft>
                <a:spcPts val="600"/>
              </a:spcAft>
              <a:defRPr/>
            </a:pPr>
            <a:r>
              <a:rPr lang="nl-NL" noProof="0">
                <a:solidFill>
                  <a:prstClr val="black">
                    <a:tint val="75000"/>
                  </a:prstClr>
                </a:solidFill>
              </a:rPr>
              <a:t>Presentatietitel</a:t>
            </a:r>
          </a:p>
        </p:txBody>
      </p:sp>
      <p:sp>
        <p:nvSpPr>
          <p:cNvPr id="6" name="Tijdelijke aanduiding voor dianummer 5">
            <a:extLst>
              <a:ext uri="{FF2B5EF4-FFF2-40B4-BE49-F238E27FC236}">
                <a16:creationId xmlns:a16="http://schemas.microsoft.com/office/drawing/2014/main" id="{BE9F5F67-68A8-BDF5-5916-8DAF4E41D77C}"/>
              </a:ext>
            </a:extLst>
          </p:cNvPr>
          <p:cNvSpPr>
            <a:spLocks noGrp="1"/>
          </p:cNvSpPr>
          <p:nvPr>
            <p:ph type="sldNum" sz="quarter" idx="12"/>
          </p:nvPr>
        </p:nvSpPr>
        <p:spPr>
          <a:xfrm>
            <a:off x="10506456" y="6356350"/>
            <a:ext cx="850392" cy="365125"/>
          </a:xfrm>
        </p:spPr>
        <p:txBody>
          <a:bodyPr anchor="ctr">
            <a:normAutofit/>
          </a:bodyPr>
          <a:lstStyle/>
          <a:p>
            <a:pPr rtl="0">
              <a:spcAft>
                <a:spcPts val="600"/>
              </a:spcAft>
              <a:defRPr/>
            </a:pPr>
            <a:fld id="{D76B855D-E9CC-4FF8-AD85-6CDC7B89A0DE}" type="slidenum">
              <a:rPr lang="nl-NL" noProof="0" smtClean="0">
                <a:solidFill>
                  <a:prstClr val="black">
                    <a:tint val="75000"/>
                  </a:prstClr>
                </a:solidFill>
              </a:rPr>
              <a:pPr rtl="0">
                <a:spcAft>
                  <a:spcPts val="600"/>
                </a:spcAft>
                <a:defRPr/>
              </a:pPr>
              <a:t>8</a:t>
            </a:fld>
            <a:endParaRPr lang="nl-NL" noProof="0">
              <a:solidFill>
                <a:prstClr val="black">
                  <a:tint val="75000"/>
                </a:prstClr>
              </a:solidFill>
            </a:endParaRPr>
          </a:p>
        </p:txBody>
      </p:sp>
      <p:sp>
        <p:nvSpPr>
          <p:cNvPr id="13" name="Content Placeholder 5">
            <a:extLst>
              <a:ext uri="{FF2B5EF4-FFF2-40B4-BE49-F238E27FC236}">
                <a16:creationId xmlns:a16="http://schemas.microsoft.com/office/drawing/2014/main" id="{4EB5619A-F315-961A-44FD-FD272BD2C0F0}"/>
              </a:ext>
            </a:extLst>
          </p:cNvPr>
          <p:cNvSpPr>
            <a:spLocks noGrp="1"/>
          </p:cNvSpPr>
          <p:nvPr>
            <p:ph idx="1"/>
          </p:nvPr>
        </p:nvSpPr>
        <p:spPr>
          <a:xfrm>
            <a:off x="6665976" y="2551176"/>
            <a:ext cx="4709160" cy="1755648"/>
          </a:xfrm>
        </p:spPr>
        <p:txBody>
          <a:bodyPr/>
          <a:lstStyle/>
          <a:p>
            <a:r>
              <a:rPr lang="en-US" dirty="0" err="1"/>
              <a:t>Verder</a:t>
            </a:r>
            <a:r>
              <a:rPr lang="en-US" dirty="0"/>
              <a:t> met het </a:t>
            </a:r>
            <a:r>
              <a:rPr lang="en-US" dirty="0" err="1"/>
              <a:t>tijdschrift</a:t>
            </a:r>
            <a:r>
              <a:rPr lang="en-US"/>
              <a:t>. </a:t>
            </a:r>
          </a:p>
        </p:txBody>
      </p:sp>
    </p:spTree>
    <p:extLst>
      <p:ext uri="{BB962C8B-B14F-4D97-AF65-F5344CB8AC3E}">
        <p14:creationId xmlns:p14="http://schemas.microsoft.com/office/powerpoint/2010/main" val="2397051484"/>
      </p:ext>
    </p:extLst>
  </p:cSld>
  <p:clrMapOvr>
    <a:masterClrMapping/>
  </p:clrMapOvr>
</p:sld>
</file>

<file path=ppt/theme/theme1.xml><?xml version="1.0" encoding="utf-8"?>
<a:theme xmlns:a="http://schemas.openxmlformats.org/drawingml/2006/main" name="ShapesVTI">
  <a:themeElements>
    <a:clrScheme name="Shapes">
      <a:dk1>
        <a:sysClr val="windowText" lastClr="000000"/>
      </a:dk1>
      <a:lt1>
        <a:sysClr val="window" lastClr="FFFFFF"/>
      </a:lt1>
      <a:dk2>
        <a:srgbClr val="281B10"/>
      </a:dk2>
      <a:lt2>
        <a:srgbClr val="FFF9F5"/>
      </a:lt2>
      <a:accent1>
        <a:srgbClr val="EE7661"/>
      </a:accent1>
      <a:accent2>
        <a:srgbClr val="4E91F0"/>
      </a:accent2>
      <a:accent3>
        <a:srgbClr val="5B5260"/>
      </a:accent3>
      <a:accent4>
        <a:srgbClr val="2CC3B4"/>
      </a:accent4>
      <a:accent5>
        <a:srgbClr val="C097F8"/>
      </a:accent5>
      <a:accent6>
        <a:srgbClr val="FF9514"/>
      </a:accent6>
      <a:hlink>
        <a:srgbClr val="E50CBC"/>
      </a:hlink>
      <a:folHlink>
        <a:srgbClr val="6257FF"/>
      </a:folHlink>
    </a:clrScheme>
    <a:fontScheme name="Festival">
      <a:majorFont>
        <a:latin typeface="Tw Cen M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48167028_TF78504181_Win32" id="{1D605B26-1BD5-48B9-86CF-ADE08502F0A4}" vid="{0A6EA296-73B0-407A-9A0A-33D2140C5529}"/>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413533D-8C39-401E-8B75-B1AEEEC56B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BDEF148-1770-458F-8F5B-C3D0A278AA97}">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1A449C04-64B3-4403-94B7-8D2284C38D1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{6440FEBD-FB6A-442A-B32A-75D8E2249DB2}tf78504181_win32</Template>
  <TotalTime>240</TotalTime>
  <Words>276</Words>
  <Application>Microsoft Office PowerPoint</Application>
  <PresentationFormat>Breedbeeld</PresentationFormat>
  <Paragraphs>63</Paragraphs>
  <Slides>8</Slides>
  <Notes>5</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8</vt:i4>
      </vt:variant>
    </vt:vector>
  </HeadingPairs>
  <TitlesOfParts>
    <vt:vector size="15" baseType="lpstr">
      <vt:lpstr>-apple-system</vt:lpstr>
      <vt:lpstr>Arial</vt:lpstr>
      <vt:lpstr>Avenir Next LT Pro</vt:lpstr>
      <vt:lpstr>Calibri</vt:lpstr>
      <vt:lpstr>Candara</vt:lpstr>
      <vt:lpstr>Tw Cen MT</vt:lpstr>
      <vt:lpstr>ShapesVTI</vt:lpstr>
      <vt:lpstr>Diversiteit &amp; Inclusie</vt:lpstr>
      <vt:lpstr>Programma van vandaag</vt:lpstr>
      <vt:lpstr>Diversiteit</vt:lpstr>
      <vt:lpstr>Inclusie</vt:lpstr>
      <vt:lpstr>Inclusie in het onderwijs</vt:lpstr>
      <vt:lpstr>Trailer van de docu</vt:lpstr>
      <vt:lpstr>Korte Pauze</vt:lpstr>
      <vt:lpstr>Bezig met de opdracht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Diversiteit &amp; Inclusie</dc:title>
  <dc:creator>Linda van der Zeeuw</dc:creator>
  <cp:lastModifiedBy>Janny Schinkel</cp:lastModifiedBy>
  <cp:revision>8</cp:revision>
  <dcterms:created xsi:type="dcterms:W3CDTF">2022-12-07T22:00:21Z</dcterms:created>
  <dcterms:modified xsi:type="dcterms:W3CDTF">2024-11-25T05:19:26Z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