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4"/>
  </p:sldMasterIdLst>
  <p:notesMasterIdLst>
    <p:notesMasterId r:id="rId13"/>
  </p:notesMasterIdLst>
  <p:handoutMasterIdLst>
    <p:handoutMasterId r:id="rId14"/>
  </p:handoutMasterIdLst>
  <p:sldIdLst>
    <p:sldId id="3825" r:id="rId5"/>
    <p:sldId id="3826" r:id="rId6"/>
    <p:sldId id="3827" r:id="rId7"/>
    <p:sldId id="3835" r:id="rId8"/>
    <p:sldId id="3836" r:id="rId9"/>
    <p:sldId id="3838" r:id="rId10"/>
    <p:sldId id="3839" r:id="rId11"/>
    <p:sldId id="3837" r:id="rId12"/>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orient="horz" pos="3408" userDrawn="1">
          <p15:clr>
            <a:srgbClr val="A4A3A4"/>
          </p15:clr>
        </p15:guide>
        <p15:guide id="3" pos="6936" userDrawn="1">
          <p15:clr>
            <a:srgbClr val="A4A3A4"/>
          </p15:clr>
        </p15:guide>
        <p15:guide id="4" pos="74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41BB05-1EB5-43E0-8B38-E31ECD7A52A8}" v="2" dt="2024-11-25T05:12:26.5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112" d="100"/>
          <a:sy n="112" d="100"/>
        </p:scale>
        <p:origin x="378" y="96"/>
      </p:cViewPr>
      <p:guideLst>
        <p:guide orient="horz" pos="1200"/>
        <p:guide orient="horz" pos="3408"/>
        <p:guide pos="6936"/>
        <p:guide pos="744"/>
      </p:guideLst>
    </p:cSldViewPr>
  </p:slideViewPr>
  <p:notesTextViewPr>
    <p:cViewPr>
      <p:scale>
        <a:sx n="1" d="1"/>
        <a:sy n="1" d="1"/>
      </p:scale>
      <p:origin x="0" y="0"/>
    </p:cViewPr>
  </p:notesTextViewPr>
  <p:notesViewPr>
    <p:cSldViewPr snapToGrid="0">
      <p:cViewPr varScale="1">
        <p:scale>
          <a:sx n="87" d="100"/>
          <a:sy n="87" d="100"/>
        </p:scale>
        <p:origin x="380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ny Schinkel" userId="94fc7789-a7d5-4b1d-938e-e66c78efd1ae" providerId="ADAL" clId="{8041BB05-1EB5-43E0-8B38-E31ECD7A52A8}"/>
    <pc:docChg chg="undo custSel addSld modSld sldOrd">
      <pc:chgData name="Janny Schinkel" userId="94fc7789-a7d5-4b1d-938e-e66c78efd1ae" providerId="ADAL" clId="{8041BB05-1EB5-43E0-8B38-E31ECD7A52A8}" dt="2024-11-25T05:19:21.979" v="1919" actId="20577"/>
      <pc:docMkLst>
        <pc:docMk/>
      </pc:docMkLst>
      <pc:sldChg chg="modSp mod">
        <pc:chgData name="Janny Schinkel" userId="94fc7789-a7d5-4b1d-938e-e66c78efd1ae" providerId="ADAL" clId="{8041BB05-1EB5-43E0-8B38-E31ECD7A52A8}" dt="2024-11-25T05:17:12.491" v="1810" actId="27636"/>
        <pc:sldMkLst>
          <pc:docMk/>
          <pc:sldMk cId="55160260" sldId="3826"/>
        </pc:sldMkLst>
        <pc:spChg chg="mod">
          <ac:chgData name="Janny Schinkel" userId="94fc7789-a7d5-4b1d-938e-e66c78efd1ae" providerId="ADAL" clId="{8041BB05-1EB5-43E0-8B38-E31ECD7A52A8}" dt="2024-11-25T05:17:12.491" v="1810" actId="27636"/>
          <ac:spMkLst>
            <pc:docMk/>
            <pc:sldMk cId="55160260" sldId="3826"/>
            <ac:spMk id="3" creationId="{869C3FD2-AF88-4EF1-AFB7-5D31BD5AA0BF}"/>
          </ac:spMkLst>
        </pc:spChg>
      </pc:sldChg>
      <pc:sldChg chg="addSp delSp modSp mod modClrScheme chgLayout">
        <pc:chgData name="Janny Schinkel" userId="94fc7789-a7d5-4b1d-938e-e66c78efd1ae" providerId="ADAL" clId="{8041BB05-1EB5-43E0-8B38-E31ECD7A52A8}" dt="2024-11-25T05:04:42.354" v="1514" actId="20577"/>
        <pc:sldMkLst>
          <pc:docMk/>
          <pc:sldMk cId="1002193766" sldId="3827"/>
        </pc:sldMkLst>
        <pc:spChg chg="mod">
          <ac:chgData name="Janny Schinkel" userId="94fc7789-a7d5-4b1d-938e-e66c78efd1ae" providerId="ADAL" clId="{8041BB05-1EB5-43E0-8B38-E31ECD7A52A8}" dt="2024-11-18T10:15:22.512" v="349" actId="26606"/>
          <ac:spMkLst>
            <pc:docMk/>
            <pc:sldMk cId="1002193766" sldId="3827"/>
            <ac:spMk id="4" creationId="{7B290457-2071-4F7C-9327-CE85A282B4D5}"/>
          </ac:spMkLst>
        </pc:spChg>
        <pc:spChg chg="mod">
          <ac:chgData name="Janny Schinkel" userId="94fc7789-a7d5-4b1d-938e-e66c78efd1ae" providerId="ADAL" clId="{8041BB05-1EB5-43E0-8B38-E31ECD7A52A8}" dt="2024-11-25T05:04:42.354" v="1514" actId="20577"/>
          <ac:spMkLst>
            <pc:docMk/>
            <pc:sldMk cId="1002193766" sldId="3827"/>
            <ac:spMk id="5" creationId="{B67B1E24-2840-4BB0-AE5A-2320A01CB80F}"/>
          </ac:spMkLst>
        </pc:spChg>
        <pc:spChg chg="mod">
          <ac:chgData name="Janny Schinkel" userId="94fc7789-a7d5-4b1d-938e-e66c78efd1ae" providerId="ADAL" clId="{8041BB05-1EB5-43E0-8B38-E31ECD7A52A8}" dt="2024-11-18T10:15:22.512" v="349" actId="26606"/>
          <ac:spMkLst>
            <pc:docMk/>
            <pc:sldMk cId="1002193766" sldId="3827"/>
            <ac:spMk id="14" creationId="{A01CAB10-68AF-4904-BD59-D332B297A10F}"/>
          </ac:spMkLst>
        </pc:spChg>
        <pc:spChg chg="mod">
          <ac:chgData name="Janny Schinkel" userId="94fc7789-a7d5-4b1d-938e-e66c78efd1ae" providerId="ADAL" clId="{8041BB05-1EB5-43E0-8B38-E31ECD7A52A8}" dt="2024-11-18T10:15:22.512" v="349" actId="26606"/>
          <ac:spMkLst>
            <pc:docMk/>
            <pc:sldMk cId="1002193766" sldId="3827"/>
            <ac:spMk id="15" creationId="{96B342A5-1683-4650-BB07-B98D8B23C1FC}"/>
          </ac:spMkLst>
        </pc:spChg>
        <pc:spChg chg="mod">
          <ac:chgData name="Janny Schinkel" userId="94fc7789-a7d5-4b1d-938e-e66c78efd1ae" providerId="ADAL" clId="{8041BB05-1EB5-43E0-8B38-E31ECD7A52A8}" dt="2024-11-18T10:15:22.512" v="349" actId="26606"/>
          <ac:spMkLst>
            <pc:docMk/>
            <pc:sldMk cId="1002193766" sldId="3827"/>
            <ac:spMk id="16" creationId="{46EEA4F1-5FA3-4EBF-97F1-DF392077DB76}"/>
          </ac:spMkLst>
        </pc:spChg>
        <pc:picChg chg="add del mod ord">
          <ac:chgData name="Janny Schinkel" userId="94fc7789-a7d5-4b1d-938e-e66c78efd1ae" providerId="ADAL" clId="{8041BB05-1EB5-43E0-8B38-E31ECD7A52A8}" dt="2024-11-25T05:02:58.572" v="1304" actId="478"/>
          <ac:picMkLst>
            <pc:docMk/>
            <pc:sldMk cId="1002193766" sldId="3827"/>
            <ac:picMk id="3" creationId="{B23A5E8F-F786-F8AD-BCC8-8608C2646E88}"/>
          </ac:picMkLst>
        </pc:picChg>
        <pc:picChg chg="add mod ord">
          <ac:chgData name="Janny Schinkel" userId="94fc7789-a7d5-4b1d-938e-e66c78efd1ae" providerId="ADAL" clId="{8041BB05-1EB5-43E0-8B38-E31ECD7A52A8}" dt="2024-11-25T05:03:02.722" v="1306" actId="26606"/>
          <ac:picMkLst>
            <pc:docMk/>
            <pc:sldMk cId="1002193766" sldId="3827"/>
            <ac:picMk id="6" creationId="{FD47F278-BF32-5F1C-DE08-947637925FB1}"/>
          </ac:picMkLst>
        </pc:picChg>
        <pc:picChg chg="del mod ord">
          <ac:chgData name="Janny Schinkel" userId="94fc7789-a7d5-4b1d-938e-e66c78efd1ae" providerId="ADAL" clId="{8041BB05-1EB5-43E0-8B38-E31ECD7A52A8}" dt="2024-11-18T10:16:00.357" v="351" actId="478"/>
          <ac:picMkLst>
            <pc:docMk/>
            <pc:sldMk cId="1002193766" sldId="3827"/>
            <ac:picMk id="9" creationId="{52CA6555-6645-4851-809D-0387A33DC46C}"/>
          </ac:picMkLst>
        </pc:picChg>
      </pc:sldChg>
      <pc:sldChg chg="addSp delSp modSp mod modClrScheme chgLayout">
        <pc:chgData name="Janny Schinkel" userId="94fc7789-a7d5-4b1d-938e-e66c78efd1ae" providerId="ADAL" clId="{8041BB05-1EB5-43E0-8B38-E31ECD7A52A8}" dt="2024-11-25T05:06:30.800" v="1521" actId="26606"/>
        <pc:sldMkLst>
          <pc:docMk/>
          <pc:sldMk cId="875899352" sldId="3835"/>
        </pc:sldMkLst>
        <pc:spChg chg="mod">
          <ac:chgData name="Janny Schinkel" userId="94fc7789-a7d5-4b1d-938e-e66c78efd1ae" providerId="ADAL" clId="{8041BB05-1EB5-43E0-8B38-E31ECD7A52A8}" dt="2024-11-25T05:06:30.800" v="1521" actId="26606"/>
          <ac:spMkLst>
            <pc:docMk/>
            <pc:sldMk cId="875899352" sldId="3835"/>
            <ac:spMk id="4" creationId="{7B290457-2071-4F7C-9327-CE85A282B4D5}"/>
          </ac:spMkLst>
        </pc:spChg>
        <pc:spChg chg="mod">
          <ac:chgData name="Janny Schinkel" userId="94fc7789-a7d5-4b1d-938e-e66c78efd1ae" providerId="ADAL" clId="{8041BB05-1EB5-43E0-8B38-E31ECD7A52A8}" dt="2024-11-25T05:06:30.800" v="1521" actId="26606"/>
          <ac:spMkLst>
            <pc:docMk/>
            <pc:sldMk cId="875899352" sldId="3835"/>
            <ac:spMk id="5" creationId="{B67B1E24-2840-4BB0-AE5A-2320A01CB80F}"/>
          </ac:spMkLst>
        </pc:spChg>
        <pc:spChg chg="mod">
          <ac:chgData name="Janny Schinkel" userId="94fc7789-a7d5-4b1d-938e-e66c78efd1ae" providerId="ADAL" clId="{8041BB05-1EB5-43E0-8B38-E31ECD7A52A8}" dt="2024-11-25T05:06:30.800" v="1520" actId="26606"/>
          <ac:spMkLst>
            <pc:docMk/>
            <pc:sldMk cId="875899352" sldId="3835"/>
            <ac:spMk id="14" creationId="{A01CAB10-68AF-4904-BD59-D332B297A10F}"/>
          </ac:spMkLst>
        </pc:spChg>
        <pc:spChg chg="mod">
          <ac:chgData name="Janny Schinkel" userId="94fc7789-a7d5-4b1d-938e-e66c78efd1ae" providerId="ADAL" clId="{8041BB05-1EB5-43E0-8B38-E31ECD7A52A8}" dt="2024-11-25T05:06:30.800" v="1520" actId="26606"/>
          <ac:spMkLst>
            <pc:docMk/>
            <pc:sldMk cId="875899352" sldId="3835"/>
            <ac:spMk id="15" creationId="{96B342A5-1683-4650-BB07-B98D8B23C1FC}"/>
          </ac:spMkLst>
        </pc:spChg>
        <pc:spChg chg="mod">
          <ac:chgData name="Janny Schinkel" userId="94fc7789-a7d5-4b1d-938e-e66c78efd1ae" providerId="ADAL" clId="{8041BB05-1EB5-43E0-8B38-E31ECD7A52A8}" dt="2024-11-25T05:06:30.800" v="1520" actId="26606"/>
          <ac:spMkLst>
            <pc:docMk/>
            <pc:sldMk cId="875899352" sldId="3835"/>
            <ac:spMk id="16" creationId="{46EEA4F1-5FA3-4EBF-97F1-DF392077DB76}"/>
          </ac:spMkLst>
        </pc:spChg>
        <pc:picChg chg="add del mod">
          <ac:chgData name="Janny Schinkel" userId="94fc7789-a7d5-4b1d-938e-e66c78efd1ae" providerId="ADAL" clId="{8041BB05-1EB5-43E0-8B38-E31ECD7A52A8}" dt="2024-11-25T05:06:15.913" v="1518" actId="478"/>
          <ac:picMkLst>
            <pc:docMk/>
            <pc:sldMk cId="875899352" sldId="3835"/>
            <ac:picMk id="3" creationId="{39BD765F-4F3C-9DC0-CA13-7EBF248D5DD4}"/>
          </ac:picMkLst>
        </pc:picChg>
        <pc:picChg chg="add mod ord">
          <ac:chgData name="Janny Schinkel" userId="94fc7789-a7d5-4b1d-938e-e66c78efd1ae" providerId="ADAL" clId="{8041BB05-1EB5-43E0-8B38-E31ECD7A52A8}" dt="2024-11-25T05:06:30.800" v="1521" actId="26606"/>
          <ac:picMkLst>
            <pc:docMk/>
            <pc:sldMk cId="875899352" sldId="3835"/>
            <ac:picMk id="6" creationId="{6D39133D-4E14-4A6C-00F9-E506EDFE8E9A}"/>
          </ac:picMkLst>
        </pc:picChg>
        <pc:picChg chg="del">
          <ac:chgData name="Janny Schinkel" userId="94fc7789-a7d5-4b1d-938e-e66c78efd1ae" providerId="ADAL" clId="{8041BB05-1EB5-43E0-8B38-E31ECD7A52A8}" dt="2024-11-18T10:16:50.261" v="363" actId="478"/>
          <ac:picMkLst>
            <pc:docMk/>
            <pc:sldMk cId="875899352" sldId="3835"/>
            <ac:picMk id="7" creationId="{3357E372-A8F1-4299-994E-AB6FC49D677E}"/>
          </ac:picMkLst>
        </pc:picChg>
      </pc:sldChg>
      <pc:sldChg chg="addSp delSp modSp mod ord modClrScheme chgLayout">
        <pc:chgData name="Janny Schinkel" userId="94fc7789-a7d5-4b1d-938e-e66c78efd1ae" providerId="ADAL" clId="{8041BB05-1EB5-43E0-8B38-E31ECD7A52A8}" dt="2024-11-25T05:18:54.833" v="1890" actId="27636"/>
        <pc:sldMkLst>
          <pc:docMk/>
          <pc:sldMk cId="3933962265" sldId="3836"/>
        </pc:sldMkLst>
        <pc:spChg chg="mod">
          <ac:chgData name="Janny Schinkel" userId="94fc7789-a7d5-4b1d-938e-e66c78efd1ae" providerId="ADAL" clId="{8041BB05-1EB5-43E0-8B38-E31ECD7A52A8}" dt="2024-11-25T05:13:43.040" v="1762" actId="26606"/>
          <ac:spMkLst>
            <pc:docMk/>
            <pc:sldMk cId="3933962265" sldId="3836"/>
            <ac:spMk id="4" creationId="{7B290457-2071-4F7C-9327-CE85A282B4D5}"/>
          </ac:spMkLst>
        </pc:spChg>
        <pc:spChg chg="mod">
          <ac:chgData name="Janny Schinkel" userId="94fc7789-a7d5-4b1d-938e-e66c78efd1ae" providerId="ADAL" clId="{8041BB05-1EB5-43E0-8B38-E31ECD7A52A8}" dt="2024-11-25T05:18:54.833" v="1889" actId="27636"/>
          <ac:spMkLst>
            <pc:docMk/>
            <pc:sldMk cId="3933962265" sldId="3836"/>
            <ac:spMk id="5" creationId="{B67B1E24-2840-4BB0-AE5A-2320A01CB80F}"/>
          </ac:spMkLst>
        </pc:spChg>
        <pc:spChg chg="mod">
          <ac:chgData name="Janny Schinkel" userId="94fc7789-a7d5-4b1d-938e-e66c78efd1ae" providerId="ADAL" clId="{8041BB05-1EB5-43E0-8B38-E31ECD7A52A8}" dt="2024-11-25T05:13:43.040" v="1762" actId="26606"/>
          <ac:spMkLst>
            <pc:docMk/>
            <pc:sldMk cId="3933962265" sldId="3836"/>
            <ac:spMk id="14" creationId="{A01CAB10-68AF-4904-BD59-D332B297A10F}"/>
          </ac:spMkLst>
        </pc:spChg>
        <pc:spChg chg="mod">
          <ac:chgData name="Janny Schinkel" userId="94fc7789-a7d5-4b1d-938e-e66c78efd1ae" providerId="ADAL" clId="{8041BB05-1EB5-43E0-8B38-E31ECD7A52A8}" dt="2024-11-25T05:13:43.040" v="1762" actId="26606"/>
          <ac:spMkLst>
            <pc:docMk/>
            <pc:sldMk cId="3933962265" sldId="3836"/>
            <ac:spMk id="15" creationId="{96B342A5-1683-4650-BB07-B98D8B23C1FC}"/>
          </ac:spMkLst>
        </pc:spChg>
        <pc:spChg chg="mod">
          <ac:chgData name="Janny Schinkel" userId="94fc7789-a7d5-4b1d-938e-e66c78efd1ae" providerId="ADAL" clId="{8041BB05-1EB5-43E0-8B38-E31ECD7A52A8}" dt="2024-11-25T05:13:43.040" v="1762" actId="26606"/>
          <ac:spMkLst>
            <pc:docMk/>
            <pc:sldMk cId="3933962265" sldId="3836"/>
            <ac:spMk id="16" creationId="{46EEA4F1-5FA3-4EBF-97F1-DF392077DB76}"/>
          </ac:spMkLst>
        </pc:spChg>
        <pc:spChg chg="add mod">
          <ac:chgData name="Janny Schinkel" userId="94fc7789-a7d5-4b1d-938e-e66c78efd1ae" providerId="ADAL" clId="{8041BB05-1EB5-43E0-8B38-E31ECD7A52A8}" dt="2024-11-25T05:18:54.833" v="1890" actId="27636"/>
          <ac:spMkLst>
            <pc:docMk/>
            <pc:sldMk cId="3933962265" sldId="3836"/>
            <ac:spMk id="18" creationId="{3904BB11-42F5-E5DA-5F6D-85C5EB201027}"/>
          </ac:spMkLst>
        </pc:spChg>
        <pc:spChg chg="add del mod">
          <ac:chgData name="Janny Schinkel" userId="94fc7789-a7d5-4b1d-938e-e66c78efd1ae" providerId="ADAL" clId="{8041BB05-1EB5-43E0-8B38-E31ECD7A52A8}" dt="2024-11-25T05:13:50.756" v="1764" actId="26606"/>
          <ac:spMkLst>
            <pc:docMk/>
            <pc:sldMk cId="3933962265" sldId="3836"/>
            <ac:spMk id="21" creationId="{4B891BE9-1744-A684-5874-9A5F1F9F0B45}"/>
          </ac:spMkLst>
        </pc:spChg>
        <pc:spChg chg="add mod">
          <ac:chgData name="Janny Schinkel" userId="94fc7789-a7d5-4b1d-938e-e66c78efd1ae" providerId="ADAL" clId="{8041BB05-1EB5-43E0-8B38-E31ECD7A52A8}" dt="2024-11-25T05:18:47.037" v="1883" actId="20577"/>
          <ac:spMkLst>
            <pc:docMk/>
            <pc:sldMk cId="3933962265" sldId="3836"/>
            <ac:spMk id="23" creationId="{F9E20638-B274-1074-EA31-1F61AD032D79}"/>
          </ac:spMkLst>
        </pc:spChg>
        <pc:spChg chg="add del">
          <ac:chgData name="Janny Schinkel" userId="94fc7789-a7d5-4b1d-938e-e66c78efd1ae" providerId="ADAL" clId="{8041BB05-1EB5-43E0-8B38-E31ECD7A52A8}" dt="2024-11-25T05:14:02.133" v="1767" actId="478"/>
          <ac:spMkLst>
            <pc:docMk/>
            <pc:sldMk cId="3933962265" sldId="3836"/>
            <ac:spMk id="26" creationId="{51979796-75E2-77E1-847D-1C36FACA1C4E}"/>
          </ac:spMkLst>
        </pc:spChg>
        <pc:picChg chg="add del mod">
          <ac:chgData name="Janny Schinkel" userId="94fc7789-a7d5-4b1d-938e-e66c78efd1ae" providerId="ADAL" clId="{8041BB05-1EB5-43E0-8B38-E31ECD7A52A8}" dt="2024-11-25T05:12:45.583" v="1756" actId="478"/>
          <ac:picMkLst>
            <pc:docMk/>
            <pc:sldMk cId="3933962265" sldId="3836"/>
            <ac:picMk id="2" creationId="{3C30EC7E-058A-AD0A-73EB-F5A3EC52A84A}"/>
          </ac:picMkLst>
        </pc:picChg>
        <pc:picChg chg="del mod ord">
          <ac:chgData name="Janny Schinkel" userId="94fc7789-a7d5-4b1d-938e-e66c78efd1ae" providerId="ADAL" clId="{8041BB05-1EB5-43E0-8B38-E31ECD7A52A8}" dt="2024-11-25T05:12:46.671" v="1757" actId="478"/>
          <ac:picMkLst>
            <pc:docMk/>
            <pc:sldMk cId="3933962265" sldId="3836"/>
            <ac:picMk id="3" creationId="{3090D1ED-593E-45E1-ACCE-C5DAD8BF1099}"/>
          </ac:picMkLst>
        </pc:picChg>
        <pc:picChg chg="del">
          <ac:chgData name="Janny Schinkel" userId="94fc7789-a7d5-4b1d-938e-e66c78efd1ae" providerId="ADAL" clId="{8041BB05-1EB5-43E0-8B38-E31ECD7A52A8}" dt="2024-11-18T10:27:15.713" v="656" actId="478"/>
          <ac:picMkLst>
            <pc:docMk/>
            <pc:sldMk cId="3933962265" sldId="3836"/>
            <ac:picMk id="6" creationId="{5A6C3ACA-8F47-4EFA-8DE3-A8BDCF672B1E}"/>
          </ac:picMkLst>
        </pc:picChg>
        <pc:picChg chg="add del mod ord">
          <ac:chgData name="Janny Schinkel" userId="94fc7789-a7d5-4b1d-938e-e66c78efd1ae" providerId="ADAL" clId="{8041BB05-1EB5-43E0-8B38-E31ECD7A52A8}" dt="2024-11-25T05:13:55.821" v="1765" actId="478"/>
          <ac:picMkLst>
            <pc:docMk/>
            <pc:sldMk cId="3933962265" sldId="3836"/>
            <ac:picMk id="7" creationId="{8174F635-4D13-86A1-AD0B-405423AFD80D}"/>
          </ac:picMkLst>
        </pc:picChg>
        <pc:picChg chg="add del mod ord">
          <ac:chgData name="Janny Schinkel" userId="94fc7789-a7d5-4b1d-938e-e66c78efd1ae" providerId="ADAL" clId="{8041BB05-1EB5-43E0-8B38-E31ECD7A52A8}" dt="2024-11-25T05:13:57.993" v="1766" actId="478"/>
          <ac:picMkLst>
            <pc:docMk/>
            <pc:sldMk cId="3933962265" sldId="3836"/>
            <ac:picMk id="9" creationId="{C2AC3730-CADB-36DE-199A-9A309C41DEA6}"/>
          </ac:picMkLst>
        </pc:picChg>
        <pc:picChg chg="add mod ord">
          <ac:chgData name="Janny Schinkel" userId="94fc7789-a7d5-4b1d-938e-e66c78efd1ae" providerId="ADAL" clId="{8041BB05-1EB5-43E0-8B38-E31ECD7A52A8}" dt="2024-11-25T05:15:09.059" v="1773" actId="27614"/>
          <ac:picMkLst>
            <pc:docMk/>
            <pc:sldMk cId="3933962265" sldId="3836"/>
            <ac:picMk id="11" creationId="{F2757835-46FB-AEC3-686E-CB60D60701EC}"/>
          </ac:picMkLst>
        </pc:picChg>
      </pc:sldChg>
      <pc:sldChg chg="addSp delSp modSp mod modClrScheme chgLayout">
        <pc:chgData name="Janny Schinkel" userId="94fc7789-a7d5-4b1d-938e-e66c78efd1ae" providerId="ADAL" clId="{8041BB05-1EB5-43E0-8B38-E31ECD7A52A8}" dt="2024-11-18T10:30:07.557" v="879" actId="20577"/>
        <pc:sldMkLst>
          <pc:docMk/>
          <pc:sldMk cId="2397051484" sldId="3837"/>
        </pc:sldMkLst>
        <pc:spChg chg="mod">
          <ac:chgData name="Janny Schinkel" userId="94fc7789-a7d5-4b1d-938e-e66c78efd1ae" providerId="ADAL" clId="{8041BB05-1EB5-43E0-8B38-E31ECD7A52A8}" dt="2024-11-18T10:29:54.331" v="851" actId="26606"/>
          <ac:spMkLst>
            <pc:docMk/>
            <pc:sldMk cId="2397051484" sldId="3837"/>
            <ac:spMk id="2" creationId="{A42C3D40-E3A0-EFB9-9494-EBE81D3515C9}"/>
          </ac:spMkLst>
        </pc:spChg>
        <pc:spChg chg="del mod">
          <ac:chgData name="Janny Schinkel" userId="94fc7789-a7d5-4b1d-938e-e66c78efd1ae" providerId="ADAL" clId="{8041BB05-1EB5-43E0-8B38-E31ECD7A52A8}" dt="2024-11-18T10:29:54.331" v="851" actId="26606"/>
          <ac:spMkLst>
            <pc:docMk/>
            <pc:sldMk cId="2397051484" sldId="3837"/>
            <ac:spMk id="3" creationId="{086E20FD-305E-1F9C-C8C7-FE3CCDDBC074}"/>
          </ac:spMkLst>
        </pc:spChg>
        <pc:spChg chg="del">
          <ac:chgData name="Janny Schinkel" userId="94fc7789-a7d5-4b1d-938e-e66c78efd1ae" providerId="ADAL" clId="{8041BB05-1EB5-43E0-8B38-E31ECD7A52A8}" dt="2024-11-18T10:29:54.331" v="851" actId="26606"/>
          <ac:spMkLst>
            <pc:docMk/>
            <pc:sldMk cId="2397051484" sldId="3837"/>
            <ac:spMk id="4" creationId="{396B304A-44C3-E5DF-3517-C977AC9596C2}"/>
          </ac:spMkLst>
        </pc:spChg>
        <pc:spChg chg="mod">
          <ac:chgData name="Janny Schinkel" userId="94fc7789-a7d5-4b1d-938e-e66c78efd1ae" providerId="ADAL" clId="{8041BB05-1EB5-43E0-8B38-E31ECD7A52A8}" dt="2024-11-18T10:29:54.331" v="851" actId="26606"/>
          <ac:spMkLst>
            <pc:docMk/>
            <pc:sldMk cId="2397051484" sldId="3837"/>
            <ac:spMk id="5" creationId="{59801709-4318-D16C-451E-619640FAEAE8}"/>
          </ac:spMkLst>
        </pc:spChg>
        <pc:spChg chg="mod">
          <ac:chgData name="Janny Schinkel" userId="94fc7789-a7d5-4b1d-938e-e66c78efd1ae" providerId="ADAL" clId="{8041BB05-1EB5-43E0-8B38-E31ECD7A52A8}" dt="2024-11-18T10:29:54.331" v="851" actId="26606"/>
          <ac:spMkLst>
            <pc:docMk/>
            <pc:sldMk cId="2397051484" sldId="3837"/>
            <ac:spMk id="6" creationId="{BE9F5F67-68A8-BDF5-5916-8DAF4E41D77C}"/>
          </ac:spMkLst>
        </pc:spChg>
        <pc:spChg chg="add mod">
          <ac:chgData name="Janny Schinkel" userId="94fc7789-a7d5-4b1d-938e-e66c78efd1ae" providerId="ADAL" clId="{8041BB05-1EB5-43E0-8B38-E31ECD7A52A8}" dt="2024-11-18T10:29:54.331" v="851" actId="26606"/>
          <ac:spMkLst>
            <pc:docMk/>
            <pc:sldMk cId="2397051484" sldId="3837"/>
            <ac:spMk id="11" creationId="{DC029B29-1E65-D757-02AC-56B7121D3DFB}"/>
          </ac:spMkLst>
        </pc:spChg>
        <pc:spChg chg="add mod">
          <ac:chgData name="Janny Schinkel" userId="94fc7789-a7d5-4b1d-938e-e66c78efd1ae" providerId="ADAL" clId="{8041BB05-1EB5-43E0-8B38-E31ECD7A52A8}" dt="2024-11-18T10:30:07.557" v="879" actId="20577"/>
          <ac:spMkLst>
            <pc:docMk/>
            <pc:sldMk cId="2397051484" sldId="3837"/>
            <ac:spMk id="13" creationId="{4EB5619A-F315-961A-44FD-FD272BD2C0F0}"/>
          </ac:spMkLst>
        </pc:spChg>
      </pc:sldChg>
      <pc:sldChg chg="modSp new mod ord">
        <pc:chgData name="Janny Schinkel" userId="94fc7789-a7d5-4b1d-938e-e66c78efd1ae" providerId="ADAL" clId="{8041BB05-1EB5-43E0-8B38-E31ECD7A52A8}" dt="2024-11-25T05:19:21.979" v="1919" actId="20577"/>
        <pc:sldMkLst>
          <pc:docMk/>
          <pc:sldMk cId="2679576812" sldId="3838"/>
        </pc:sldMkLst>
        <pc:spChg chg="mod">
          <ac:chgData name="Janny Schinkel" userId="94fc7789-a7d5-4b1d-938e-e66c78efd1ae" providerId="ADAL" clId="{8041BB05-1EB5-43E0-8B38-E31ECD7A52A8}" dt="2024-11-25T04:59:11.295" v="1141" actId="20577"/>
          <ac:spMkLst>
            <pc:docMk/>
            <pc:sldMk cId="2679576812" sldId="3838"/>
            <ac:spMk id="2" creationId="{AC687281-695B-8A8B-FF54-007279C14CD2}"/>
          </ac:spMkLst>
        </pc:spChg>
        <pc:spChg chg="mod">
          <ac:chgData name="Janny Schinkel" userId="94fc7789-a7d5-4b1d-938e-e66c78efd1ae" providerId="ADAL" clId="{8041BB05-1EB5-43E0-8B38-E31ECD7A52A8}" dt="2024-11-25T05:19:21.979" v="1919" actId="20577"/>
          <ac:spMkLst>
            <pc:docMk/>
            <pc:sldMk cId="2679576812" sldId="3838"/>
            <ac:spMk id="3" creationId="{A6CC0223-4002-F203-4E83-EB610B11EDE3}"/>
          </ac:spMkLst>
        </pc:spChg>
      </pc:sldChg>
      <pc:sldChg chg="addSp delSp modSp new mod">
        <pc:chgData name="Janny Schinkel" userId="94fc7789-a7d5-4b1d-938e-e66c78efd1ae" providerId="ADAL" clId="{8041BB05-1EB5-43E0-8B38-E31ECD7A52A8}" dt="2024-11-25T05:10:48.421" v="1678" actId="20577"/>
        <pc:sldMkLst>
          <pc:docMk/>
          <pc:sldMk cId="2174896995" sldId="3839"/>
        </pc:sldMkLst>
        <pc:spChg chg="mod">
          <ac:chgData name="Janny Schinkel" userId="94fc7789-a7d5-4b1d-938e-e66c78efd1ae" providerId="ADAL" clId="{8041BB05-1EB5-43E0-8B38-E31ECD7A52A8}" dt="2024-11-25T05:06:59.441" v="1533" actId="20577"/>
          <ac:spMkLst>
            <pc:docMk/>
            <pc:sldMk cId="2174896995" sldId="3839"/>
            <ac:spMk id="2" creationId="{B4C1D19D-BFF7-D17A-60B8-F139E0A00597}"/>
          </ac:spMkLst>
        </pc:spChg>
        <pc:spChg chg="del">
          <ac:chgData name="Janny Schinkel" userId="94fc7789-a7d5-4b1d-938e-e66c78efd1ae" providerId="ADAL" clId="{8041BB05-1EB5-43E0-8B38-E31ECD7A52A8}" dt="2024-11-25T05:07:07.308" v="1534" actId="34307"/>
          <ac:spMkLst>
            <pc:docMk/>
            <pc:sldMk cId="2174896995" sldId="3839"/>
            <ac:spMk id="3" creationId="{CD3A1157-BCF4-DB4C-988F-717C52FB3205}"/>
          </ac:spMkLst>
        </pc:spChg>
        <pc:spChg chg="add mod">
          <ac:chgData name="Janny Schinkel" userId="94fc7789-a7d5-4b1d-938e-e66c78efd1ae" providerId="ADAL" clId="{8041BB05-1EB5-43E0-8B38-E31ECD7A52A8}" dt="2024-11-25T05:10:48.421" v="1678" actId="20577"/>
          <ac:spMkLst>
            <pc:docMk/>
            <pc:sldMk cId="2174896995" sldId="3839"/>
            <ac:spMk id="9" creationId="{09A4491E-A44F-0EC0-75E9-0DEC0C426809}"/>
          </ac:spMkLst>
        </pc:spChg>
        <pc:picChg chg="add del mod ord">
          <ac:chgData name="Janny Schinkel" userId="94fc7789-a7d5-4b1d-938e-e66c78efd1ae" providerId="ADAL" clId="{8041BB05-1EB5-43E0-8B38-E31ECD7A52A8}" dt="2024-11-25T05:07:20.145" v="1535" actId="21"/>
          <ac:picMkLst>
            <pc:docMk/>
            <pc:sldMk cId="2174896995" sldId="3839"/>
            <ac:picMk id="7" creationId="{57212BB6-4739-F17D-EEB1-54C162C2EDD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FF9BA8F-A4C1-4EE5-BD04-8F138DB53BC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7A873D17-1192-4BF7-8181-4BA4F9D917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333FA1-B137-4B6B-B324-4250D5D5AC01}" type="datetime1">
              <a:rPr lang="nl-NL" smtClean="0"/>
              <a:t>25-11-2024</a:t>
            </a:fld>
            <a:endParaRPr lang="nl-NL" dirty="0"/>
          </a:p>
        </p:txBody>
      </p:sp>
      <p:sp>
        <p:nvSpPr>
          <p:cNvPr id="4" name="Tijdelijke aanduiding voor voettekst 3">
            <a:extLst>
              <a:ext uri="{FF2B5EF4-FFF2-40B4-BE49-F238E27FC236}">
                <a16:creationId xmlns:a16="http://schemas.microsoft.com/office/drawing/2014/main" id="{955E98B0-E682-4AE6-8DAC-9DD831F39FA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FD74CE68-4643-4DCB-857E-348FCAA3B3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F3ED3F-701A-4EEC-B3D8-5AA4D61D602D}" type="slidenum">
              <a:rPr lang="nl-NL" smtClean="0"/>
              <a:t>‹nr.›</a:t>
            </a:fld>
            <a:endParaRPr lang="nl-NL"/>
          </a:p>
        </p:txBody>
      </p:sp>
    </p:spTree>
    <p:extLst>
      <p:ext uri="{BB962C8B-B14F-4D97-AF65-F5344CB8AC3E}">
        <p14:creationId xmlns:p14="http://schemas.microsoft.com/office/powerpoint/2010/main" val="36475925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DBC17-BD7D-4FD9-8367-69D5D1994122}" type="datetime1">
              <a:rPr lang="nl-NL" smtClean="0"/>
              <a:pPr/>
              <a:t>25-11-2024</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40C6A29-4676-420C-BBE3-ACC2B80F64D4}" type="slidenum">
              <a:rPr lang="nl-NL" noProof="0" smtClean="0"/>
              <a:t>‹nr.›</a:t>
            </a:fld>
            <a:endParaRPr lang="nl-NL" noProof="0"/>
          </a:p>
        </p:txBody>
      </p:sp>
    </p:spTree>
    <p:extLst>
      <p:ext uri="{BB962C8B-B14F-4D97-AF65-F5344CB8AC3E}">
        <p14:creationId xmlns:p14="http://schemas.microsoft.com/office/powerpoint/2010/main" val="38045970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rtl="0"/>
            <a:fld id="{D40C6A29-4676-420C-BBE3-ACC2B80F64D4}" type="slidenum">
              <a:rPr lang="nl-NL" smtClean="0"/>
              <a:t>1</a:t>
            </a:fld>
            <a:endParaRPr lang="nl-NL"/>
          </a:p>
        </p:txBody>
      </p:sp>
    </p:spTree>
    <p:extLst>
      <p:ext uri="{BB962C8B-B14F-4D97-AF65-F5344CB8AC3E}">
        <p14:creationId xmlns:p14="http://schemas.microsoft.com/office/powerpoint/2010/main" val="422628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rtl="0"/>
            <a:fld id="{D40C6A29-4676-420C-BBE3-ACC2B80F64D4}" type="slidenum">
              <a:rPr lang="nl-NL" smtClean="0"/>
              <a:t>2</a:t>
            </a:fld>
            <a:endParaRPr lang="nl-NL"/>
          </a:p>
        </p:txBody>
      </p:sp>
    </p:spTree>
    <p:extLst>
      <p:ext uri="{BB962C8B-B14F-4D97-AF65-F5344CB8AC3E}">
        <p14:creationId xmlns:p14="http://schemas.microsoft.com/office/powerpoint/2010/main" val="2041344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rtl="0"/>
            <a:fld id="{D40C6A29-4676-420C-BBE3-ACC2B80F64D4}" type="slidenum">
              <a:rPr lang="nl-NL" smtClean="0"/>
              <a:t>3</a:t>
            </a:fld>
            <a:endParaRPr lang="nl-NL"/>
          </a:p>
        </p:txBody>
      </p:sp>
    </p:spTree>
    <p:extLst>
      <p:ext uri="{BB962C8B-B14F-4D97-AF65-F5344CB8AC3E}">
        <p14:creationId xmlns:p14="http://schemas.microsoft.com/office/powerpoint/2010/main" val="201000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rtl="0"/>
            <a:fld id="{D40C6A29-4676-420C-BBE3-ACC2B80F64D4}" type="slidenum">
              <a:rPr lang="nl-NL" smtClean="0"/>
              <a:t>4</a:t>
            </a:fld>
            <a:endParaRPr lang="nl-NL"/>
          </a:p>
        </p:txBody>
      </p:sp>
    </p:spTree>
    <p:extLst>
      <p:ext uri="{BB962C8B-B14F-4D97-AF65-F5344CB8AC3E}">
        <p14:creationId xmlns:p14="http://schemas.microsoft.com/office/powerpoint/2010/main" val="854391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rtl="0"/>
            <a:fld id="{D40C6A29-4676-420C-BBE3-ACC2B80F64D4}" type="slidenum">
              <a:rPr lang="nl-NL" smtClean="0"/>
              <a:t>5</a:t>
            </a:fld>
            <a:endParaRPr lang="nl-NL"/>
          </a:p>
        </p:txBody>
      </p:sp>
    </p:spTree>
    <p:extLst>
      <p:ext uri="{BB962C8B-B14F-4D97-AF65-F5344CB8AC3E}">
        <p14:creationId xmlns:p14="http://schemas.microsoft.com/office/powerpoint/2010/main" val="239624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0" name="Vrije vorm 13">
            <a:extLst>
              <a:ext uri="{FF2B5EF4-FFF2-40B4-BE49-F238E27FC236}">
                <a16:creationId xmlns:a16="http://schemas.microsoft.com/office/drawing/2014/main" id="{FCE00AC6-1AA1-42D9-83DD-4C308C3F9322}"/>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12" name="Rechte verbindingslijn 11">
            <a:extLst>
              <a:ext uri="{FF2B5EF4-FFF2-40B4-BE49-F238E27FC236}">
                <a16:creationId xmlns:a16="http://schemas.microsoft.com/office/drawing/2014/main" id="{5319A315-F756-49EC-8181-0EC3F0A37B09}"/>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Vrije vorm: Vorm 13">
            <a:extLst>
              <a:ext uri="{FF2B5EF4-FFF2-40B4-BE49-F238E27FC236}">
                <a16:creationId xmlns:a16="http://schemas.microsoft.com/office/drawing/2014/main" id="{560F3E26-F530-48F5-983F-9DCFF41D4F39}"/>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Vrije vorm: Vorm 15">
            <a:extLst>
              <a:ext uri="{FF2B5EF4-FFF2-40B4-BE49-F238E27FC236}">
                <a16:creationId xmlns:a16="http://schemas.microsoft.com/office/drawing/2014/main" id="{5C97701E-DAF9-4174-AA91-DA203CD27D6A}"/>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al 17">
            <a:extLst>
              <a:ext uri="{FF2B5EF4-FFF2-40B4-BE49-F238E27FC236}">
                <a16:creationId xmlns:a16="http://schemas.microsoft.com/office/drawing/2014/main" id="{4F765374-1A4B-41DC-9E75-A95A6C655328}"/>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Vrije vorm: Vorm 19">
            <a:extLst>
              <a:ext uri="{FF2B5EF4-FFF2-40B4-BE49-F238E27FC236}">
                <a16:creationId xmlns:a16="http://schemas.microsoft.com/office/drawing/2014/main" id="{7618DB8E-B14E-42E2-B454-6F4F36A8A9D9}"/>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Boog 21">
            <a:extLst>
              <a:ext uri="{FF2B5EF4-FFF2-40B4-BE49-F238E27FC236}">
                <a16:creationId xmlns:a16="http://schemas.microsoft.com/office/drawing/2014/main" id="{97666F55-03F1-4D18-9653-0F360E127A7E}"/>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84DE1A06-8754-4870-9E44-E39BADAD9845}"/>
              </a:ext>
            </a:extLst>
          </p:cNvPr>
          <p:cNvSpPr>
            <a:spLocks noGrp="1"/>
          </p:cNvSpPr>
          <p:nvPr>
            <p:ph type="ctrTitle" hasCustomPrompt="1"/>
          </p:nvPr>
        </p:nvSpPr>
        <p:spPr>
          <a:xfrm>
            <a:off x="5093208" y="2743200"/>
            <a:ext cx="6592824" cy="2386584"/>
          </a:xfrm>
        </p:spPr>
        <p:txBody>
          <a:bodyPr rtlCol="0" anchor="b"/>
          <a:lstStyle>
            <a:lvl1pPr algn="r">
              <a:defRPr sz="6000">
                <a:solidFill>
                  <a:schemeClr val="bg1"/>
                </a:solidFill>
              </a:defRPr>
            </a:lvl1pPr>
          </a:lstStyle>
          <a:p>
            <a:pPr rtl="0"/>
            <a:r>
              <a:rPr lang="nl-NL" noProof="0"/>
              <a:t>Klik om de titelstijl van het model te bewerken</a:t>
            </a:r>
          </a:p>
        </p:txBody>
      </p:sp>
      <p:sp>
        <p:nvSpPr>
          <p:cNvPr id="3" name="Subtitel 2">
            <a:extLst>
              <a:ext uri="{FF2B5EF4-FFF2-40B4-BE49-F238E27FC236}">
                <a16:creationId xmlns:a16="http://schemas.microsoft.com/office/drawing/2014/main" id="{3527F020-BBC3-49BB-91C2-5B2CBD64B3C5}"/>
              </a:ext>
            </a:extLst>
          </p:cNvPr>
          <p:cNvSpPr>
            <a:spLocks noGrp="1"/>
          </p:cNvSpPr>
          <p:nvPr>
            <p:ph type="subTitle" idx="1" hasCustomPrompt="1"/>
          </p:nvPr>
        </p:nvSpPr>
        <p:spPr>
          <a:xfrm>
            <a:off x="5093208" y="5221224"/>
            <a:ext cx="6592824" cy="996696"/>
          </a:xfrm>
        </p:spPr>
        <p:txBody>
          <a:bodyPr rtlCol="0"/>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 om de subtitelstijl van het model te bewerken</a:t>
            </a:r>
          </a:p>
        </p:txBody>
      </p:sp>
    </p:spTree>
    <p:extLst>
      <p:ext uri="{BB962C8B-B14F-4D97-AF65-F5344CB8AC3E}">
        <p14:creationId xmlns:p14="http://schemas.microsoft.com/office/powerpoint/2010/main" val="10104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Vergelijking 3 kolom">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92983E-E761-4429-9203-7FE8B2DB67E4}"/>
              </a:ext>
            </a:extLst>
          </p:cNvPr>
          <p:cNvSpPr>
            <a:spLocks noGrp="1"/>
          </p:cNvSpPr>
          <p:nvPr>
            <p:ph type="title" hasCustomPrompt="1"/>
          </p:nvPr>
        </p:nvSpPr>
        <p:spPr>
          <a:xfrm>
            <a:off x="839788" y="365125"/>
            <a:ext cx="10515600" cy="1325563"/>
          </a:xfrm>
        </p:spPr>
        <p:txBody>
          <a:bodyPr rtlCol="0"/>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B921E9B7-62BE-49BA-AC6B-55250D66277F}"/>
              </a:ext>
            </a:extLst>
          </p:cNvPr>
          <p:cNvSpPr>
            <a:spLocks noGrp="1"/>
          </p:cNvSpPr>
          <p:nvPr>
            <p:ph type="body" idx="1" hasCustomPrompt="1"/>
          </p:nvPr>
        </p:nvSpPr>
        <p:spPr>
          <a:xfrm>
            <a:off x="83978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4" name="Tijdelijke aanduiding voor inhoud 3">
            <a:extLst>
              <a:ext uri="{FF2B5EF4-FFF2-40B4-BE49-F238E27FC236}">
                <a16:creationId xmlns:a16="http://schemas.microsoft.com/office/drawing/2014/main" id="{BC41A3FD-B90A-4C31-BD6B-581F9E2E0E5E}"/>
              </a:ext>
            </a:extLst>
          </p:cNvPr>
          <p:cNvSpPr>
            <a:spLocks noGrp="1"/>
          </p:cNvSpPr>
          <p:nvPr>
            <p:ph sz="half" idx="2" hasCustomPrompt="1"/>
          </p:nvPr>
        </p:nvSpPr>
        <p:spPr>
          <a:xfrm>
            <a:off x="83978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a:extLst>
              <a:ext uri="{FF2B5EF4-FFF2-40B4-BE49-F238E27FC236}">
                <a16:creationId xmlns:a16="http://schemas.microsoft.com/office/drawing/2014/main" id="{060D1D55-B722-4968-B171-AF3B462DDAD8}"/>
              </a:ext>
            </a:extLst>
          </p:cNvPr>
          <p:cNvSpPr>
            <a:spLocks noGrp="1"/>
          </p:cNvSpPr>
          <p:nvPr>
            <p:ph type="body" sz="quarter" idx="3" hasCustomPrompt="1"/>
          </p:nvPr>
        </p:nvSpPr>
        <p:spPr>
          <a:xfrm>
            <a:off x="445312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6" name="Tijdelijke aanduiding voor inhoud 5">
            <a:extLst>
              <a:ext uri="{FF2B5EF4-FFF2-40B4-BE49-F238E27FC236}">
                <a16:creationId xmlns:a16="http://schemas.microsoft.com/office/drawing/2014/main" id="{D71085A8-02C2-4E7F-935E-5AEECBAD19BE}"/>
              </a:ext>
            </a:extLst>
          </p:cNvPr>
          <p:cNvSpPr>
            <a:spLocks noGrp="1"/>
          </p:cNvSpPr>
          <p:nvPr>
            <p:ph sz="quarter" idx="4" hasCustomPrompt="1"/>
          </p:nvPr>
        </p:nvSpPr>
        <p:spPr>
          <a:xfrm>
            <a:off x="445312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a:extLst>
              <a:ext uri="{FF2B5EF4-FFF2-40B4-BE49-F238E27FC236}">
                <a16:creationId xmlns:a16="http://schemas.microsoft.com/office/drawing/2014/main" id="{9A8A5018-8A77-40E8-B159-4894ECF228B1}"/>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8" name="Tijdelijke aanduiding voor voettekst 7">
            <a:extLst>
              <a:ext uri="{FF2B5EF4-FFF2-40B4-BE49-F238E27FC236}">
                <a16:creationId xmlns:a16="http://schemas.microsoft.com/office/drawing/2014/main" id="{8AD79441-8908-4461-9FDD-BCE638837098}"/>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9" name="Tijdelijke aanduiding voor dianumm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10" name="Vrije vorm: Vorm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Vrije v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ijdelijke aanduiding voor tekst 4">
            <a:extLst>
              <a:ext uri="{FF2B5EF4-FFF2-40B4-BE49-F238E27FC236}">
                <a16:creationId xmlns:a16="http://schemas.microsoft.com/office/drawing/2014/main" id="{ACF5677B-E56F-4452-ADDC-DA0E20A955EC}"/>
              </a:ext>
            </a:extLst>
          </p:cNvPr>
          <p:cNvSpPr>
            <a:spLocks noGrp="1"/>
          </p:cNvSpPr>
          <p:nvPr>
            <p:ph type="body" sz="quarter" idx="13" hasCustomPrompt="1"/>
          </p:nvPr>
        </p:nvSpPr>
        <p:spPr>
          <a:xfrm>
            <a:off x="806500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13" name="Tijdelijke aanduiding voor inhoud 5">
            <a:extLst>
              <a:ext uri="{FF2B5EF4-FFF2-40B4-BE49-F238E27FC236}">
                <a16:creationId xmlns:a16="http://schemas.microsoft.com/office/drawing/2014/main" id="{865D9C09-AB3B-40EB-B1DA-9C6D72343451}"/>
              </a:ext>
            </a:extLst>
          </p:cNvPr>
          <p:cNvSpPr>
            <a:spLocks noGrp="1"/>
          </p:cNvSpPr>
          <p:nvPr>
            <p:ph sz="quarter" idx="14" hasCustomPrompt="1"/>
          </p:nvPr>
        </p:nvSpPr>
        <p:spPr>
          <a:xfrm>
            <a:off x="806500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Tree>
    <p:extLst>
      <p:ext uri="{BB962C8B-B14F-4D97-AF65-F5344CB8AC3E}">
        <p14:creationId xmlns:p14="http://schemas.microsoft.com/office/powerpoint/2010/main" val="56727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en inhoud met 2 middelgrote afbeeldingen">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FAA9DFF3-1B49-48A9-BF8A-57DD7D07CFAF}"/>
              </a:ext>
            </a:extLst>
          </p:cNvPr>
          <p:cNvSpPr>
            <a:spLocks noGrp="1"/>
          </p:cNvSpPr>
          <p:nvPr>
            <p:ph type="pic" sz="quarter" idx="14"/>
          </p:nvPr>
        </p:nvSpPr>
        <p:spPr>
          <a:xfrm>
            <a:off x="7901259" y="2727729"/>
            <a:ext cx="4290740"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rtlCol="0" anchor="ctr">
            <a:noAutofit/>
          </a:bodyPr>
          <a:lstStyle>
            <a:lvl1pPr algn="ctr">
              <a:buNone/>
              <a:defRPr sz="1800"/>
            </a:lvl1pPr>
          </a:lstStyle>
          <a:p>
            <a:pPr rtl="0"/>
            <a:r>
              <a:rPr lang="nl-NL" noProof="0"/>
              <a:t>Klik op het pictogram als u een afbeelding wilt toevoegen</a:t>
            </a:r>
          </a:p>
        </p:txBody>
      </p:sp>
      <p:sp>
        <p:nvSpPr>
          <p:cNvPr id="21" name="Tijdelijke aanduiding voor afbeelding 20">
            <a:extLst>
              <a:ext uri="{FF2B5EF4-FFF2-40B4-BE49-F238E27FC236}">
                <a16:creationId xmlns:a16="http://schemas.microsoft.com/office/drawing/2014/main" id="{5CFEFC13-B998-4A6F-A7ED-411E266D288C}"/>
              </a:ext>
            </a:extLst>
          </p:cNvPr>
          <p:cNvSpPr>
            <a:spLocks noGrp="1"/>
          </p:cNvSpPr>
          <p:nvPr>
            <p:ph type="pic" sz="quarter" idx="13"/>
          </p:nvPr>
        </p:nvSpPr>
        <p:spPr>
          <a:xfrm>
            <a:off x="6261609" y="0"/>
            <a:ext cx="3519311"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rtlCol="0" anchor="ctr">
            <a:noAutofit/>
          </a:bodyPr>
          <a:lstStyle>
            <a:lvl1pPr algn="ctr">
              <a:buNone/>
              <a:defRPr sz="1800"/>
            </a:lvl1pPr>
          </a:lstStyle>
          <a:p>
            <a:pPr rtl="0"/>
            <a:r>
              <a:rPr lang="nl-NL" noProof="0"/>
              <a:t>Klik op het pictogram als u een afbeelding wilt toevoegen</a:t>
            </a:r>
          </a:p>
        </p:txBody>
      </p:sp>
      <p:sp>
        <p:nvSpPr>
          <p:cNvPr id="10" name="Ovaal 9">
            <a:extLst>
              <a:ext uri="{FF2B5EF4-FFF2-40B4-BE49-F238E27FC236}">
                <a16:creationId xmlns:a16="http://schemas.microsoft.com/office/drawing/2014/main" id="{B7BFFB5A-A05C-4B0C-905C-5884361304B2}"/>
              </a:ext>
            </a:extLst>
          </p:cNvPr>
          <p:cNvSpPr/>
          <p:nvPr userDrawn="1"/>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Boog 11">
            <a:extLst>
              <a:ext uri="{FF2B5EF4-FFF2-40B4-BE49-F238E27FC236}">
                <a16:creationId xmlns:a16="http://schemas.microsoft.com/office/drawing/2014/main" id="{9F33AC6C-4807-4785-AE9F-84BFEEDA9F7E}"/>
              </a:ext>
            </a:extLst>
          </p:cNvPr>
          <p:cNvSpPr/>
          <p:nvPr userDrawn="1"/>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0E11BF3-02E8-4EB7-818E-652B82CF2C9D}"/>
              </a:ext>
            </a:extLst>
          </p:cNvPr>
          <p:cNvSpPr>
            <a:spLocks noGrp="1"/>
          </p:cNvSpPr>
          <p:nvPr>
            <p:ph type="title" hasCustomPrompt="1"/>
          </p:nvPr>
        </p:nvSpPr>
        <p:spPr>
          <a:xfrm>
            <a:off x="841248" y="365760"/>
            <a:ext cx="5120640" cy="1325880"/>
          </a:xfrm>
        </p:spPr>
        <p:txBody>
          <a:bodyPr rtlCol="0"/>
          <a:lstStyle/>
          <a:p>
            <a:pPr rtl="0"/>
            <a:r>
              <a:rPr lang="nl-NL" noProof="0"/>
              <a:t>Klik om de titelstijl van het model te bewerken</a:t>
            </a:r>
          </a:p>
        </p:txBody>
      </p:sp>
      <p:sp>
        <p:nvSpPr>
          <p:cNvPr id="3" name="Tijdelijke aanduiding voor datum 2">
            <a:extLst>
              <a:ext uri="{FF2B5EF4-FFF2-40B4-BE49-F238E27FC236}">
                <a16:creationId xmlns:a16="http://schemas.microsoft.com/office/drawing/2014/main" id="{254D3190-B78C-42F1-9D62-F523886BBE51}"/>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4" name="Tijdelijke aanduiding voor voettekst 3">
            <a:extLst>
              <a:ext uri="{FF2B5EF4-FFF2-40B4-BE49-F238E27FC236}">
                <a16:creationId xmlns:a16="http://schemas.microsoft.com/office/drawing/2014/main" id="{EA381C40-F9FC-4D58-8508-F0632DF5A018}"/>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5" name="Tijdelijke aanduiding voor dianumm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8" name="Tijdelijke aanduiding voor inhoud 2">
            <a:extLst>
              <a:ext uri="{FF2B5EF4-FFF2-40B4-BE49-F238E27FC236}">
                <a16:creationId xmlns:a16="http://schemas.microsoft.com/office/drawing/2014/main" id="{4753B078-30BA-4AB9-A020-EE8D9404B69E}"/>
              </a:ext>
            </a:extLst>
          </p:cNvPr>
          <p:cNvSpPr>
            <a:spLocks noGrp="1"/>
          </p:cNvSpPr>
          <p:nvPr>
            <p:ph idx="1" hasCustomPrompt="1"/>
          </p:nvPr>
        </p:nvSpPr>
        <p:spPr>
          <a:xfrm>
            <a:off x="841248" y="1828800"/>
            <a:ext cx="5093208" cy="4352544"/>
          </a:xfrm>
        </p:spPr>
        <p:txBody>
          <a:bodyPr rtlCol="0"/>
          <a:lstStyle>
            <a:lvl1pPr marL="0" indent="0">
              <a:buNone/>
              <a:defRPr sz="2400"/>
            </a:lvl1pPr>
            <a:lvl2pPr marL="228600">
              <a:defRPr/>
            </a:lvl2pPr>
            <a:lvl3pPr marL="457200">
              <a:defRPr/>
            </a:lvl3pPr>
            <a:lvl4pPr marL="685800">
              <a:defRPr/>
            </a:lvl4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p:txBody>
      </p:sp>
    </p:spTree>
    <p:extLst>
      <p:ext uri="{BB962C8B-B14F-4D97-AF65-F5344CB8AC3E}">
        <p14:creationId xmlns:p14="http://schemas.microsoft.com/office/powerpoint/2010/main" val="14131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fsluiting">
    <p:spTree>
      <p:nvGrpSpPr>
        <p:cNvPr id="1" name=""/>
        <p:cNvGrpSpPr/>
        <p:nvPr/>
      </p:nvGrpSpPr>
      <p:grpSpPr>
        <a:xfrm>
          <a:off x="0" y="0"/>
          <a:ext cx="0" cy="0"/>
          <a:chOff x="0" y="0"/>
          <a:chExt cx="0" cy="0"/>
        </a:xfrm>
      </p:grpSpPr>
      <p:sp>
        <p:nvSpPr>
          <p:cNvPr id="10" name="Ovaal 9">
            <a:extLst>
              <a:ext uri="{FF2B5EF4-FFF2-40B4-BE49-F238E27FC236}">
                <a16:creationId xmlns:a16="http://schemas.microsoft.com/office/drawing/2014/main" id="{2642EAF0-DE94-4F90-82E3-6F316AA8353A}"/>
              </a:ext>
            </a:extLst>
          </p:cNvPr>
          <p:cNvSpPr/>
          <p:nvPr userDrawn="1"/>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Vrije vorm: Vorm 11">
            <a:extLst>
              <a:ext uri="{FF2B5EF4-FFF2-40B4-BE49-F238E27FC236}">
                <a16:creationId xmlns:a16="http://schemas.microsoft.com/office/drawing/2014/main" id="{D22D7888-22FA-4AA1-9BA4-CC61D6643D47}"/>
              </a:ext>
            </a:extLst>
          </p:cNvPr>
          <p:cNvSpPr/>
          <p:nvPr userDrawn="1"/>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Vrije vorm: Vorm 13">
            <a:extLst>
              <a:ext uri="{FF2B5EF4-FFF2-40B4-BE49-F238E27FC236}">
                <a16:creationId xmlns:a16="http://schemas.microsoft.com/office/drawing/2014/main" id="{EBB6E464-8999-4773-A1F2-E6CAA990E572}"/>
              </a:ext>
            </a:extLst>
          </p:cNvPr>
          <p:cNvSpPr/>
          <p:nvPr userDrawn="1"/>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Vrije vorm: Vorm 15">
            <a:extLst>
              <a:ext uri="{FF2B5EF4-FFF2-40B4-BE49-F238E27FC236}">
                <a16:creationId xmlns:a16="http://schemas.microsoft.com/office/drawing/2014/main" id="{CE9CE183-B21E-41EB-A082-DF9C3AD659D5}"/>
              </a:ext>
            </a:extLst>
          </p:cNvPr>
          <p:cNvSpPr/>
          <p:nvPr userDrawn="1"/>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Vrije vorm: Shape 17">
            <a:extLst>
              <a:ext uri="{FF2B5EF4-FFF2-40B4-BE49-F238E27FC236}">
                <a16:creationId xmlns:a16="http://schemas.microsoft.com/office/drawing/2014/main" id="{1EA14BE8-FDD0-4434-9C3E-BFF78C22D9E3}"/>
              </a:ext>
            </a:extLst>
          </p:cNvPr>
          <p:cNvSpPr/>
          <p:nvPr userDrawn="1"/>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Vorm 19">
            <a:extLst>
              <a:ext uri="{FF2B5EF4-FFF2-40B4-BE49-F238E27FC236}">
                <a16:creationId xmlns:a16="http://schemas.microsoft.com/office/drawing/2014/main" id="{5C76330B-4C5E-463F-921A-D91F1F1F6049}"/>
              </a:ext>
            </a:extLst>
          </p:cNvPr>
          <p:cNvSpPr/>
          <p:nvPr userDrawn="1"/>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Vrije vorm: Vorm 21">
            <a:extLst>
              <a:ext uri="{FF2B5EF4-FFF2-40B4-BE49-F238E27FC236}">
                <a16:creationId xmlns:a16="http://schemas.microsoft.com/office/drawing/2014/main" id="{E494E364-7EA8-4D92-915D-75D1A3A67C07}"/>
              </a:ext>
            </a:extLst>
          </p:cNvPr>
          <p:cNvSpPr/>
          <p:nvPr userDrawn="1"/>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0E11BF3-02E8-4EB7-818E-652B82CF2C9D}"/>
              </a:ext>
            </a:extLst>
          </p:cNvPr>
          <p:cNvSpPr>
            <a:spLocks noGrp="1"/>
          </p:cNvSpPr>
          <p:nvPr>
            <p:ph type="title" hasCustomPrompt="1"/>
          </p:nvPr>
        </p:nvSpPr>
        <p:spPr>
          <a:xfrm>
            <a:off x="1389888" y="1234440"/>
            <a:ext cx="3236976" cy="4069080"/>
          </a:xfrm>
        </p:spPr>
        <p:txBody>
          <a:bodyPr rtlCol="0"/>
          <a:lstStyle>
            <a:lvl1pPr algn="ctr">
              <a:defRPr>
                <a:solidFill>
                  <a:schemeClr val="bg1"/>
                </a:solidFill>
              </a:defRPr>
            </a:lvl1pPr>
          </a:lstStyle>
          <a:p>
            <a:pPr rtl="0"/>
            <a:r>
              <a:rPr lang="nl-NL" noProof="0"/>
              <a:t>Klik om de titelstijl van het model te bewerken</a:t>
            </a:r>
          </a:p>
        </p:txBody>
      </p:sp>
      <p:sp>
        <p:nvSpPr>
          <p:cNvPr id="3" name="Tijdelijke aanduiding voor datum 2">
            <a:extLst>
              <a:ext uri="{FF2B5EF4-FFF2-40B4-BE49-F238E27FC236}">
                <a16:creationId xmlns:a16="http://schemas.microsoft.com/office/drawing/2014/main" id="{254D3190-B78C-42F1-9D62-F523886BBE51}"/>
              </a:ext>
            </a:extLst>
          </p:cNvPr>
          <p:cNvSpPr>
            <a:spLocks noGrp="1"/>
          </p:cNvSpPr>
          <p:nvPr>
            <p:ph type="dt" sz="half" idx="10"/>
          </p:nvPr>
        </p:nvSpPr>
        <p:spPr>
          <a:xfrm>
            <a:off x="1682496" y="6356350"/>
            <a:ext cx="1545336" cy="365125"/>
          </a:xfrm>
        </p:spPr>
        <p:txBody>
          <a:bodyPr rtlCol="0"/>
          <a:lstStyle>
            <a:lvl1pPr>
              <a:defRPr>
                <a:latin typeface="+mn-lt"/>
              </a:defRPr>
            </a:lvl1pPr>
          </a:lstStyle>
          <a:p>
            <a:pPr rtl="0">
              <a:defRPr/>
            </a:pPr>
            <a:r>
              <a:rPr lang="nl-NL" noProof="0">
                <a:solidFill>
                  <a:prstClr val="black">
                    <a:tint val="75000"/>
                  </a:prstClr>
                </a:solidFill>
              </a:rPr>
              <a:t>3-9-20XX</a:t>
            </a:r>
          </a:p>
        </p:txBody>
      </p:sp>
      <p:sp>
        <p:nvSpPr>
          <p:cNvPr id="4" name="Tijdelijke aanduiding voor voettekst 3">
            <a:extLst>
              <a:ext uri="{FF2B5EF4-FFF2-40B4-BE49-F238E27FC236}">
                <a16:creationId xmlns:a16="http://schemas.microsoft.com/office/drawing/2014/main" id="{EA381C40-F9FC-4D58-8508-F0632DF5A018}"/>
              </a:ext>
            </a:extLst>
          </p:cNvPr>
          <p:cNvSpPr>
            <a:spLocks noGrp="1"/>
          </p:cNvSpPr>
          <p:nvPr>
            <p:ph type="ftr" sz="quarter" idx="11"/>
          </p:nvPr>
        </p:nvSpPr>
        <p:spPr>
          <a:xfrm>
            <a:off x="6099048" y="6356350"/>
            <a:ext cx="4114800" cy="365125"/>
          </a:xfrm>
        </p:spPr>
        <p:txBody>
          <a:bodyPr rtlCol="0"/>
          <a:lstStyle>
            <a:lvl1pPr algn="l">
              <a:defRPr>
                <a:latin typeface="+mn-lt"/>
              </a:defRPr>
            </a:lvl1pPr>
          </a:lstStyle>
          <a:p>
            <a:pPr algn="l" rtl="0">
              <a:defRPr/>
            </a:pPr>
            <a:r>
              <a:rPr lang="nl-NL" noProof="0">
                <a:solidFill>
                  <a:prstClr val="black">
                    <a:tint val="75000"/>
                  </a:prstClr>
                </a:solidFill>
              </a:rPr>
              <a:t>Presentatietitel</a:t>
            </a:r>
          </a:p>
        </p:txBody>
      </p:sp>
      <p:sp>
        <p:nvSpPr>
          <p:cNvPr id="5" name="Tijdelijke aanduiding voor dianummer 4">
            <a:extLst>
              <a:ext uri="{FF2B5EF4-FFF2-40B4-BE49-F238E27FC236}">
                <a16:creationId xmlns:a16="http://schemas.microsoft.com/office/drawing/2014/main" id="{2101CBCC-4CC2-49BD-B155-01E0F4D798BE}"/>
              </a:ext>
            </a:extLst>
          </p:cNvPr>
          <p:cNvSpPr>
            <a:spLocks noGrp="1"/>
          </p:cNvSpPr>
          <p:nvPr>
            <p:ph type="sldNum" sz="quarter" idx="12"/>
          </p:nvPr>
        </p:nvSpPr>
        <p:spPr>
          <a:xfrm>
            <a:off x="10506456" y="6356350"/>
            <a:ext cx="850392" cy="365125"/>
          </a:xfrm>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8" name="Tijdelijke aanduiding voor inhoud 2">
            <a:extLst>
              <a:ext uri="{FF2B5EF4-FFF2-40B4-BE49-F238E27FC236}">
                <a16:creationId xmlns:a16="http://schemas.microsoft.com/office/drawing/2014/main" id="{4753B078-30BA-4AB9-A020-EE8D9404B69E}"/>
              </a:ext>
            </a:extLst>
          </p:cNvPr>
          <p:cNvSpPr>
            <a:spLocks noGrp="1"/>
          </p:cNvSpPr>
          <p:nvPr>
            <p:ph idx="1" hasCustomPrompt="1"/>
          </p:nvPr>
        </p:nvSpPr>
        <p:spPr>
          <a:xfrm>
            <a:off x="6665976" y="2551176"/>
            <a:ext cx="4709160" cy="1755648"/>
          </a:xfrm>
        </p:spPr>
        <p:txBody>
          <a:bodyPr rtlCol="0"/>
          <a:lstStyle>
            <a:lvl1pPr marL="0" indent="0">
              <a:buNone/>
              <a:defRPr sz="2400"/>
            </a:lvl1pPr>
            <a:lvl2pPr marL="228600">
              <a:defRPr sz="1800"/>
            </a:lvl2pPr>
            <a:lvl3pPr marL="457200">
              <a:defRPr sz="1800"/>
            </a:lvl3pPr>
          </a:lstStyle>
          <a:p>
            <a:pPr lvl="0" rtl="0"/>
            <a:r>
              <a:rPr lang="nl-NL" noProof="0"/>
              <a:t>Klik om de tekststijlen van het model te bewerken</a:t>
            </a:r>
          </a:p>
          <a:p>
            <a:pPr lvl="1" rtl="0"/>
            <a:r>
              <a:rPr lang="nl-NL" noProof="0"/>
              <a:t>Tweede niveau</a:t>
            </a:r>
          </a:p>
          <a:p>
            <a:pPr lvl="2" rtl="0"/>
            <a:r>
              <a:rPr lang="nl-NL" noProof="0"/>
              <a:t>Derde niveau</a:t>
            </a:r>
          </a:p>
        </p:txBody>
      </p:sp>
    </p:spTree>
    <p:extLst>
      <p:ext uri="{BB962C8B-B14F-4D97-AF65-F5344CB8AC3E}">
        <p14:creationId xmlns:p14="http://schemas.microsoft.com/office/powerpoint/2010/main" val="82677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7024287-C9B9-48AC-8E4D-A282DE2F44F5}"/>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3" name="Tijdelijke aanduiding voor voettekst 2">
            <a:extLst>
              <a:ext uri="{FF2B5EF4-FFF2-40B4-BE49-F238E27FC236}">
                <a16:creationId xmlns:a16="http://schemas.microsoft.com/office/drawing/2014/main" id="{2D34C9A2-75A7-4164-B3B8-E6A9D60BA0B6}"/>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4" name="Tijdelijke aanduiding voor dianumm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5" name="Vrije vorm: Vorm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Vrije vorm: Vorm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648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7024287-C9B9-48AC-8E4D-A282DE2F44F5}"/>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3" name="Tijdelijke aanduiding voor voettekst 2">
            <a:extLst>
              <a:ext uri="{FF2B5EF4-FFF2-40B4-BE49-F238E27FC236}">
                <a16:creationId xmlns:a16="http://schemas.microsoft.com/office/drawing/2014/main" id="{2D34C9A2-75A7-4164-B3B8-E6A9D60BA0B6}"/>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4" name="Tijdelijke aanduiding voor dianumm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5" name="Vrije vorm: Vorm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Vrije vorm: Vorm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el 6">
            <a:extLst>
              <a:ext uri="{FF2B5EF4-FFF2-40B4-BE49-F238E27FC236}">
                <a16:creationId xmlns:a16="http://schemas.microsoft.com/office/drawing/2014/main" id="{C9A1C714-6A0E-456D-A2E2-6288C0EA077B}"/>
              </a:ext>
            </a:extLst>
          </p:cNvPr>
          <p:cNvSpPr>
            <a:spLocks noGrp="1"/>
          </p:cNvSpPr>
          <p:nvPr>
            <p:ph type="title" hasCustomPrompt="1"/>
          </p:nvPr>
        </p:nvSpPr>
        <p:spPr/>
        <p:txBody>
          <a:bodyPr rtlCol="0"/>
          <a:lstStyle/>
          <a:p>
            <a:pPr rtl="0"/>
            <a:r>
              <a:rPr lang="nl-NL" noProof="0"/>
              <a:t>Klik om de titelstijl van het model te bewerken</a:t>
            </a:r>
          </a:p>
        </p:txBody>
      </p:sp>
    </p:spTree>
    <p:extLst>
      <p:ext uri="{BB962C8B-B14F-4D97-AF65-F5344CB8AC3E}">
        <p14:creationId xmlns:p14="http://schemas.microsoft.com/office/powerpoint/2010/main" val="3635405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FFC812-4DB6-4F98-9404-29C191D3BAD7}"/>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92F0855E-0CD6-47DD-B648-4C84C783D784}"/>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tekst 3">
            <a:extLst>
              <a:ext uri="{FF2B5EF4-FFF2-40B4-BE49-F238E27FC236}">
                <a16:creationId xmlns:a16="http://schemas.microsoft.com/office/drawing/2014/main" id="{ED50082B-17D7-4D61-8AEB-81517D85D253}"/>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 om de tekststijlen van het model te bewerken</a:t>
            </a:r>
          </a:p>
        </p:txBody>
      </p:sp>
      <p:sp>
        <p:nvSpPr>
          <p:cNvPr id="5" name="Tijdelijke aanduiding voor datum 4">
            <a:extLst>
              <a:ext uri="{FF2B5EF4-FFF2-40B4-BE49-F238E27FC236}">
                <a16:creationId xmlns:a16="http://schemas.microsoft.com/office/drawing/2014/main" id="{81A70783-FF31-4C4E-9196-EB169B209747}"/>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6" name="Tijdelijke aanduiding voor voettekst 5">
            <a:extLst>
              <a:ext uri="{FF2B5EF4-FFF2-40B4-BE49-F238E27FC236}">
                <a16:creationId xmlns:a16="http://schemas.microsoft.com/office/drawing/2014/main" id="{7D92E260-747D-40FD-A062-9DD5E6835ABB}"/>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Naam presentatie</a:t>
            </a:r>
          </a:p>
        </p:txBody>
      </p:sp>
      <p:sp>
        <p:nvSpPr>
          <p:cNvPr id="7" name="Tijdelijke aanduiding voor dianumm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8" name="Vrije vorm: Vorm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Vorm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628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1D7521-E43D-41D1-B458-26B20DC6DDD8}"/>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nl-NL" noProof="0"/>
              <a:t>Klik om de titelstijl van het model te bewerken</a:t>
            </a:r>
          </a:p>
        </p:txBody>
      </p:sp>
      <p:sp>
        <p:nvSpPr>
          <p:cNvPr id="3" name="Tijdelijke aanduiding voor afbeelding 2">
            <a:extLst>
              <a:ext uri="{FF2B5EF4-FFF2-40B4-BE49-F238E27FC236}">
                <a16:creationId xmlns:a16="http://schemas.microsoft.com/office/drawing/2014/main" id="{A2472CF2-2653-4B98-A416-D7A0A860ECE0}"/>
              </a:ext>
            </a:extLst>
          </p:cNvPr>
          <p:cNvSpPr>
            <a:spLocks noGrp="1"/>
          </p:cNvSpPr>
          <p:nvPr>
            <p:ph type="pic" idx="1" hasCustomPrompt="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pictogram om afbeelding toe te voegen</a:t>
            </a:r>
          </a:p>
        </p:txBody>
      </p:sp>
      <p:sp>
        <p:nvSpPr>
          <p:cNvPr id="4" name="Tijdelijke aanduiding voor tekst 3">
            <a:extLst>
              <a:ext uri="{FF2B5EF4-FFF2-40B4-BE49-F238E27FC236}">
                <a16:creationId xmlns:a16="http://schemas.microsoft.com/office/drawing/2014/main" id="{A6EF87F5-0B10-4AC7-9599-F088C5E796D7}"/>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 om de tekststijlen van het model te bewerken</a:t>
            </a:r>
          </a:p>
        </p:txBody>
      </p:sp>
      <p:sp>
        <p:nvSpPr>
          <p:cNvPr id="5" name="Tijdelijke aanduiding voor datum 4">
            <a:extLst>
              <a:ext uri="{FF2B5EF4-FFF2-40B4-BE49-F238E27FC236}">
                <a16:creationId xmlns:a16="http://schemas.microsoft.com/office/drawing/2014/main" id="{62A07CB7-0520-4D64-B76C-C31AC557832D}"/>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6" name="Tijdelijke aanduiding voor voettekst 5">
            <a:extLst>
              <a:ext uri="{FF2B5EF4-FFF2-40B4-BE49-F238E27FC236}">
                <a16:creationId xmlns:a16="http://schemas.microsoft.com/office/drawing/2014/main" id="{92EEB226-AD45-45DF-AAB5-5513AE732AAE}"/>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7" name="Tijdelijke aanduiding voor dianumm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8" name="Vrije vorm: Vorm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Vorm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01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10" name="Ovaal 9">
            <a:extLst>
              <a:ext uri="{FF2B5EF4-FFF2-40B4-BE49-F238E27FC236}">
                <a16:creationId xmlns:a16="http://schemas.microsoft.com/office/drawing/2014/main" id="{AFA665D7-34D0-4262-B345-9B1A1BA8DA17}"/>
              </a:ext>
            </a:extLst>
          </p:cNvPr>
          <p:cNvSpPr/>
          <p:nvPr userDrawn="1"/>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og 11">
            <a:extLst>
              <a:ext uri="{FF2B5EF4-FFF2-40B4-BE49-F238E27FC236}">
                <a16:creationId xmlns:a16="http://schemas.microsoft.com/office/drawing/2014/main" id="{39ECC553-79E5-4B14-89C9-4DAD2B1021B1}"/>
              </a:ext>
            </a:extLst>
          </p:cNvPr>
          <p:cNvSpPr/>
          <p:nvPr userDrawn="1"/>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al 13">
            <a:extLst>
              <a:ext uri="{FF2B5EF4-FFF2-40B4-BE49-F238E27FC236}">
                <a16:creationId xmlns:a16="http://schemas.microsoft.com/office/drawing/2014/main" id="{55797934-7E2B-4F94-89C4-0279413FF821}"/>
              </a:ext>
            </a:extLst>
          </p:cNvPr>
          <p:cNvSpPr/>
          <p:nvPr userDrawn="1"/>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249FF209-11EE-4A3F-9685-A155FECD0DC8}"/>
              </a:ext>
            </a:extLst>
          </p:cNvPr>
          <p:cNvSpPr>
            <a:spLocks noGrp="1"/>
          </p:cNvSpPr>
          <p:nvPr>
            <p:ph type="title" hasCustomPrompt="1"/>
          </p:nvPr>
        </p:nvSpPr>
        <p:spPr>
          <a:xfrm>
            <a:off x="1170432" y="1399032"/>
            <a:ext cx="3236976" cy="4069080"/>
          </a:xfrm>
        </p:spPr>
        <p:txBody>
          <a:bodyPr rtlCol="0"/>
          <a:lstStyle>
            <a:lvl1pPr algn="ctr">
              <a:defRPr>
                <a:solidFill>
                  <a:schemeClr val="bg1"/>
                </a:solidFill>
              </a:defRPr>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0A47AF11-F208-4FDA-9E19-D6CA3472134E}"/>
              </a:ext>
            </a:extLst>
          </p:cNvPr>
          <p:cNvSpPr>
            <a:spLocks noGrp="1"/>
          </p:cNvSpPr>
          <p:nvPr>
            <p:ph idx="1" hasCustomPrompt="1"/>
          </p:nvPr>
        </p:nvSpPr>
        <p:spPr>
          <a:xfrm>
            <a:off x="5788152" y="1527048"/>
            <a:ext cx="5111496" cy="3931920"/>
          </a:xfrm>
        </p:spPr>
        <p:txBody>
          <a:bodyPr rtlCol="0" anchor="ctr"/>
          <a:lstStyle>
            <a:lvl1pPr marL="0" indent="0">
              <a:buNone/>
              <a:defRPr/>
            </a:lvl1pPr>
            <a:lvl2pPr marL="228600">
              <a:defRPr/>
            </a:lvl2pPr>
            <a:lvl3pPr marL="457200">
              <a:defRPr/>
            </a:lvl3pPr>
            <a:lvl4pPr>
              <a:buNone/>
              <a:defRPr/>
            </a:lvl4pPr>
          </a:lstStyle>
          <a:p>
            <a:pPr lvl="0" rtl="0"/>
            <a:r>
              <a:rPr lang="nl-NL" noProof="0"/>
              <a:t>Klik om de tekststijlen van het model te bewerken</a:t>
            </a:r>
          </a:p>
          <a:p>
            <a:pPr lvl="1" rtl="0"/>
            <a:r>
              <a:rPr lang="nl-NL" noProof="0"/>
              <a:t>Tweede niveau</a:t>
            </a:r>
          </a:p>
          <a:p>
            <a:pPr lvl="2" rtl="0"/>
            <a:r>
              <a:rPr lang="nl-NL" noProof="0"/>
              <a:t>Derde niveau</a:t>
            </a:r>
          </a:p>
        </p:txBody>
      </p:sp>
      <p:sp>
        <p:nvSpPr>
          <p:cNvPr id="4" name="Tijdelijke aanduiding voor datum 3">
            <a:extLst>
              <a:ext uri="{FF2B5EF4-FFF2-40B4-BE49-F238E27FC236}">
                <a16:creationId xmlns:a16="http://schemas.microsoft.com/office/drawing/2014/main" id="{96E82FA1-02B7-467E-9F16-D178149407C5}"/>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5" name="Tijdelijke aanduiding voor voettekst 4">
            <a:extLst>
              <a:ext uri="{FF2B5EF4-FFF2-40B4-BE49-F238E27FC236}">
                <a16:creationId xmlns:a16="http://schemas.microsoft.com/office/drawing/2014/main" id="{6D389247-FB8A-4494-859B-B3754B02A5EE}"/>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6" name="Tijdelijke aanduiding voor dianumm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Tree>
    <p:extLst>
      <p:ext uri="{BB962C8B-B14F-4D97-AF65-F5344CB8AC3E}">
        <p14:creationId xmlns:p14="http://schemas.microsoft.com/office/powerpoint/2010/main" val="81394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inhoud 2 kleine afbeeldingen">
    <p:spTree>
      <p:nvGrpSpPr>
        <p:cNvPr id="1" name=""/>
        <p:cNvGrpSpPr/>
        <p:nvPr/>
      </p:nvGrpSpPr>
      <p:grpSpPr>
        <a:xfrm>
          <a:off x="0" y="0"/>
          <a:ext cx="0" cy="0"/>
          <a:chOff x="0" y="0"/>
          <a:chExt cx="0" cy="0"/>
        </a:xfrm>
      </p:grpSpPr>
      <p:sp>
        <p:nvSpPr>
          <p:cNvPr id="22" name="Tijdelijke aanduiding voor afbeelding 21">
            <a:extLst>
              <a:ext uri="{FF2B5EF4-FFF2-40B4-BE49-F238E27FC236}">
                <a16:creationId xmlns:a16="http://schemas.microsoft.com/office/drawing/2014/main"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rtlCol="0" anchor="ctr">
            <a:noAutofit/>
          </a:bodyPr>
          <a:lstStyle>
            <a:lvl1pPr algn="ctr">
              <a:buNone/>
              <a:defRPr sz="1800"/>
            </a:lvl1pPr>
          </a:lstStyle>
          <a:p>
            <a:pPr rtl="0"/>
            <a:r>
              <a:rPr lang="nl-NL" noProof="0"/>
              <a:t>Klik op het pictogram als u een afbeelding wilt toevoegen</a:t>
            </a:r>
          </a:p>
        </p:txBody>
      </p:sp>
      <p:sp>
        <p:nvSpPr>
          <p:cNvPr id="21" name="Tijdelijke aanduiding voor afbeelding 20">
            <a:extLst>
              <a:ext uri="{FF2B5EF4-FFF2-40B4-BE49-F238E27FC236}">
                <a16:creationId xmlns:a16="http://schemas.microsoft.com/office/drawing/2014/main"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rtlCol="0" anchor="ctr">
            <a:noAutofit/>
          </a:bodyPr>
          <a:lstStyle>
            <a:lvl1pPr algn="ctr">
              <a:buNone/>
              <a:defRPr sz="1800"/>
            </a:lvl1pPr>
          </a:lstStyle>
          <a:p>
            <a:pPr rtl="0"/>
            <a:r>
              <a:rPr lang="nl-NL" noProof="0"/>
              <a:t>Klik op het pictogram als u een afbeelding wilt toevoegen</a:t>
            </a:r>
          </a:p>
        </p:txBody>
      </p:sp>
      <p:sp>
        <p:nvSpPr>
          <p:cNvPr id="2" name="Titel 1">
            <a:extLst>
              <a:ext uri="{FF2B5EF4-FFF2-40B4-BE49-F238E27FC236}">
                <a16:creationId xmlns:a16="http://schemas.microsoft.com/office/drawing/2014/main" id="{249FF209-11EE-4A3F-9685-A155FECD0DC8}"/>
              </a:ext>
            </a:extLst>
          </p:cNvPr>
          <p:cNvSpPr>
            <a:spLocks noGrp="1"/>
          </p:cNvSpPr>
          <p:nvPr>
            <p:ph type="title" hasCustomPrompt="1"/>
          </p:nvPr>
        </p:nvSpPr>
        <p:spPr>
          <a:xfrm>
            <a:off x="539496" y="365124"/>
            <a:ext cx="5806440" cy="1325880"/>
          </a:xfrm>
        </p:spPr>
        <p:txBody>
          <a:bodyPr rtlCol="0"/>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0A47AF11-F208-4FDA-9E19-D6CA3472134E}"/>
              </a:ext>
            </a:extLst>
          </p:cNvPr>
          <p:cNvSpPr>
            <a:spLocks noGrp="1"/>
          </p:cNvSpPr>
          <p:nvPr>
            <p:ph idx="1" hasCustomPrompt="1"/>
          </p:nvPr>
        </p:nvSpPr>
        <p:spPr>
          <a:xfrm>
            <a:off x="539496" y="1825625"/>
            <a:ext cx="5806440" cy="4352544"/>
          </a:xfrm>
        </p:spPr>
        <p:txBody>
          <a:bodyPr rtlCol="0">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p:txBody>
      </p:sp>
      <p:sp>
        <p:nvSpPr>
          <p:cNvPr id="4" name="Tijdelijke aanduiding voor datum 3">
            <a:extLst>
              <a:ext uri="{FF2B5EF4-FFF2-40B4-BE49-F238E27FC236}">
                <a16:creationId xmlns:a16="http://schemas.microsoft.com/office/drawing/2014/main" id="{96E82FA1-02B7-467E-9F16-D178149407C5}"/>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5" name="Tijdelijke aanduiding voor voettekst 4">
            <a:extLst>
              <a:ext uri="{FF2B5EF4-FFF2-40B4-BE49-F238E27FC236}">
                <a16:creationId xmlns:a16="http://schemas.microsoft.com/office/drawing/2014/main" id="{6D389247-FB8A-4494-859B-B3754B02A5EE}"/>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6" name="Tijdelijke aanduiding voor dianumm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10" name="Ovaal 9">
            <a:extLst>
              <a:ext uri="{FF2B5EF4-FFF2-40B4-BE49-F238E27FC236}">
                <a16:creationId xmlns:a16="http://schemas.microsoft.com/office/drawing/2014/main"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hthoek 11">
            <a:extLst>
              <a:ext uri="{FF2B5EF4-FFF2-40B4-BE49-F238E27FC236}">
                <a16:creationId xmlns:a16="http://schemas.microsoft.com/office/drawing/2014/main"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83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7" name="Ovaal 6">
            <a:extLst>
              <a:ext uri="{FF2B5EF4-FFF2-40B4-BE49-F238E27FC236}">
                <a16:creationId xmlns:a16="http://schemas.microsoft.com/office/drawing/2014/main" id="{200EACD1-D216-4037-8AFF-80CF273586DF}"/>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Boog 7">
            <a:extLst>
              <a:ext uri="{FF2B5EF4-FFF2-40B4-BE49-F238E27FC236}">
                <a16:creationId xmlns:a16="http://schemas.microsoft.com/office/drawing/2014/main" id="{F941DE04-3FEA-4A57-B200-F9F6A765C792}"/>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Ovaal 13">
            <a:extLst>
              <a:ext uri="{FF2B5EF4-FFF2-40B4-BE49-F238E27FC236}">
                <a16:creationId xmlns:a16="http://schemas.microsoft.com/office/drawing/2014/main" id="{A565C7B4-4152-4548-A771-EB148A028FDB}"/>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04C0001-5D76-45A0-A9F4-7172BDDD5D28}"/>
              </a:ext>
            </a:extLst>
          </p:cNvPr>
          <p:cNvSpPr>
            <a:spLocks noGrp="1"/>
          </p:cNvSpPr>
          <p:nvPr>
            <p:ph type="title" hasCustomPrompt="1"/>
          </p:nvPr>
        </p:nvSpPr>
        <p:spPr>
          <a:xfrm>
            <a:off x="3319272" y="1380744"/>
            <a:ext cx="5559552" cy="2514600"/>
          </a:xfrm>
        </p:spPr>
        <p:txBody>
          <a:bodyPr rtlCol="0" anchor="b"/>
          <a:lstStyle>
            <a:lvl1pPr algn="ctr">
              <a:defRPr sz="6000">
                <a:solidFill>
                  <a:schemeClr val="bg1"/>
                </a:solidFill>
              </a:defRPr>
            </a:lvl1p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9E1462C4-0E4B-4DB7-A8BF-FE55142760AF}"/>
              </a:ext>
            </a:extLst>
          </p:cNvPr>
          <p:cNvSpPr>
            <a:spLocks noGrp="1"/>
          </p:cNvSpPr>
          <p:nvPr>
            <p:ph type="body" idx="1" hasCustomPrompt="1"/>
          </p:nvPr>
        </p:nvSpPr>
        <p:spPr>
          <a:xfrm>
            <a:off x="3319272" y="4078224"/>
            <a:ext cx="5559552" cy="1536192"/>
          </a:xfrm>
        </p:spPr>
        <p:txBody>
          <a:bodyPr rtlCol="0"/>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 om de tekststijlen van het model te bewerken</a:t>
            </a:r>
          </a:p>
        </p:txBody>
      </p:sp>
    </p:spTree>
    <p:extLst>
      <p:ext uri="{BB962C8B-B14F-4D97-AF65-F5344CB8AC3E}">
        <p14:creationId xmlns:p14="http://schemas.microsoft.com/office/powerpoint/2010/main" val="78557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9FF209-11EE-4A3F-9685-A155FECD0DC8}"/>
              </a:ext>
            </a:extLst>
          </p:cNvPr>
          <p:cNvSpPr>
            <a:spLocks noGrp="1"/>
          </p:cNvSpPr>
          <p:nvPr>
            <p:ph type="title" hasCustomPrompt="1"/>
          </p:nvPr>
        </p:nvSpPr>
        <p:spPr>
          <a:xfrm>
            <a:off x="539496" y="365125"/>
            <a:ext cx="10515600" cy="1325563"/>
          </a:xfrm>
        </p:spPr>
        <p:txBody>
          <a:bodyPr rtlCol="0"/>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0A47AF11-F208-4FDA-9E19-D6CA3472134E}"/>
              </a:ext>
            </a:extLst>
          </p:cNvPr>
          <p:cNvSpPr>
            <a:spLocks noGrp="1"/>
          </p:cNvSpPr>
          <p:nvPr>
            <p:ph idx="1" hasCustomPrompt="1"/>
          </p:nvPr>
        </p:nvSpPr>
        <p:spPr>
          <a:xfrm>
            <a:off x="1179576" y="1911096"/>
            <a:ext cx="9829800" cy="3859742"/>
          </a:xfrm>
        </p:spPr>
        <p:txBody>
          <a:bodyPr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96E82FA1-02B7-467E-9F16-D178149407C5}"/>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5" name="Tijdelijke aanduiding voor voettekst 4">
            <a:extLst>
              <a:ext uri="{FF2B5EF4-FFF2-40B4-BE49-F238E27FC236}">
                <a16:creationId xmlns:a16="http://schemas.microsoft.com/office/drawing/2014/main" id="{6D389247-FB8A-4494-859B-B3754B02A5EE}"/>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6" name="Tijdelijke aanduiding voor dianumm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7" name="Vrije vorm: Vorm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Vrije vorm: Vorm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5081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en inhoud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11BF3-02E8-4EB7-818E-652B82CF2C9D}"/>
              </a:ext>
            </a:extLst>
          </p:cNvPr>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datum 2">
            <a:extLst>
              <a:ext uri="{FF2B5EF4-FFF2-40B4-BE49-F238E27FC236}">
                <a16:creationId xmlns:a16="http://schemas.microsoft.com/office/drawing/2014/main" id="{254D3190-B78C-42F1-9D62-F523886BBE51}"/>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4" name="Tijdelijke aanduiding voor voettekst 3">
            <a:extLst>
              <a:ext uri="{FF2B5EF4-FFF2-40B4-BE49-F238E27FC236}">
                <a16:creationId xmlns:a16="http://schemas.microsoft.com/office/drawing/2014/main" id="{EA381C40-F9FC-4D58-8508-F0632DF5A018}"/>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5" name="Tijdelijke aanduiding voor dianumm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6" name="Vrije vorm: Vorm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Vrije vorm: Vorm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jdelijke aanduiding voor inhoud 2">
            <a:extLst>
              <a:ext uri="{FF2B5EF4-FFF2-40B4-BE49-F238E27FC236}">
                <a16:creationId xmlns:a16="http://schemas.microsoft.com/office/drawing/2014/main" id="{4753B078-30BA-4AB9-A020-EE8D9404B69E}"/>
              </a:ext>
            </a:extLst>
          </p:cNvPr>
          <p:cNvSpPr>
            <a:spLocks noGrp="1"/>
          </p:cNvSpPr>
          <p:nvPr>
            <p:ph idx="1" hasCustomPrompt="1"/>
          </p:nvPr>
        </p:nvSpPr>
        <p:spPr>
          <a:xfrm>
            <a:off x="838200" y="1911096"/>
            <a:ext cx="10515600" cy="3859742"/>
          </a:xfrm>
        </p:spPr>
        <p:txBody>
          <a:bodyPr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Tree>
    <p:extLst>
      <p:ext uri="{BB962C8B-B14F-4D97-AF65-F5344CB8AC3E}">
        <p14:creationId xmlns:p14="http://schemas.microsoft.com/office/powerpoint/2010/main" val="89892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atdia met afbeelding">
    <p:bg>
      <p:bgPr>
        <a:solidFill>
          <a:schemeClr val="tx1"/>
        </a:solidFill>
        <a:effectLst/>
      </p:bgPr>
    </p:b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63E3FD7E-C80A-4707-A8E9-4134DF91F3FF}"/>
              </a:ext>
            </a:extLst>
          </p:cNvPr>
          <p:cNvSpPr>
            <a:spLocks noGrp="1"/>
          </p:cNvSpPr>
          <p:nvPr>
            <p:ph type="pic" sz="quarter" idx="10"/>
          </p:nvPr>
        </p:nvSpPr>
        <p:spPr>
          <a:xfrm>
            <a:off x="0" y="1"/>
            <a:ext cx="12192000" cy="6858000"/>
          </a:xfrm>
        </p:spPr>
        <p:txBody>
          <a:bodyPr rtlCol="0"/>
          <a:lstStyle>
            <a:lvl1pPr>
              <a:buNone/>
              <a:defRPr>
                <a:solidFill>
                  <a:schemeClr val="bg1"/>
                </a:solidFill>
              </a:defRPr>
            </a:lvl1pPr>
          </a:lstStyle>
          <a:p>
            <a:pPr rtl="0"/>
            <a:r>
              <a:rPr lang="nl-NL" noProof="0"/>
              <a:t>Klik op het pictogram als u een afbeelding wilt toevoegen</a:t>
            </a:r>
          </a:p>
        </p:txBody>
      </p:sp>
      <p:sp>
        <p:nvSpPr>
          <p:cNvPr id="10" name="Titel 9">
            <a:extLst>
              <a:ext uri="{FF2B5EF4-FFF2-40B4-BE49-F238E27FC236}">
                <a16:creationId xmlns:a16="http://schemas.microsoft.com/office/drawing/2014/main" id="{10EC23F5-CD2E-4207-A4E6-73BDFF74D868}"/>
              </a:ext>
            </a:extLst>
          </p:cNvPr>
          <p:cNvSpPr>
            <a:spLocks noGrp="1"/>
          </p:cNvSpPr>
          <p:nvPr>
            <p:ph type="title" hasCustomPrompt="1"/>
          </p:nvPr>
        </p:nvSpPr>
        <p:spPr>
          <a:xfrm>
            <a:off x="3111500" y="370600"/>
            <a:ext cx="592384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rtlCol="0" anchor="b" anchorCtr="0">
            <a:noAutofit/>
          </a:bodyPr>
          <a:lstStyle>
            <a:lvl1pPr algn="ctr">
              <a:defRPr sz="4000">
                <a:solidFill>
                  <a:schemeClr val="tx1"/>
                </a:solidFill>
              </a:defRPr>
            </a:lvl1p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9E1462C4-0E4B-4DB7-A8BF-FE55142760AF}"/>
              </a:ext>
            </a:extLst>
          </p:cNvPr>
          <p:cNvSpPr>
            <a:spLocks noGrp="1"/>
          </p:cNvSpPr>
          <p:nvPr>
            <p:ph type="body" idx="1" hasCustomPrompt="1"/>
          </p:nvPr>
        </p:nvSpPr>
        <p:spPr>
          <a:xfrm>
            <a:off x="3575304" y="4379976"/>
            <a:ext cx="5038344" cy="713232"/>
          </a:xfrm>
        </p:spPr>
        <p:txBody>
          <a:bodyPr rtlCol="0"/>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 om de tekststijlen van het model te bewerken</a:t>
            </a:r>
          </a:p>
        </p:txBody>
      </p:sp>
      <p:sp>
        <p:nvSpPr>
          <p:cNvPr id="11" name="Tijdelijke aanduiding voor datum 10">
            <a:extLst>
              <a:ext uri="{FF2B5EF4-FFF2-40B4-BE49-F238E27FC236}">
                <a16:creationId xmlns:a16="http://schemas.microsoft.com/office/drawing/2014/main" id="{6B76FE53-FB67-4871-8485-71BAAFD7D1BF}"/>
              </a:ext>
            </a:extLst>
          </p:cNvPr>
          <p:cNvSpPr>
            <a:spLocks noGrp="1"/>
          </p:cNvSpPr>
          <p:nvPr>
            <p:ph type="dt" sz="half" idx="11"/>
          </p:nvPr>
        </p:nvSpPr>
        <p:spPr/>
        <p:txBody>
          <a:bodyPr rtlCol="0"/>
          <a:lstStyle>
            <a:lvl1pPr>
              <a:defRPr>
                <a:solidFill>
                  <a:schemeClr val="bg1"/>
                </a:solidFill>
                <a:latin typeface="+mn-lt"/>
              </a:defRPr>
            </a:lvl1pPr>
          </a:lstStyle>
          <a:p>
            <a:pPr rtl="0">
              <a:defRPr/>
            </a:pPr>
            <a:r>
              <a:rPr lang="nl-NL" noProof="0"/>
              <a:t>3-9-20XX</a:t>
            </a:r>
          </a:p>
        </p:txBody>
      </p:sp>
      <p:sp>
        <p:nvSpPr>
          <p:cNvPr id="12" name="Tijdelijke aanduiding voor voettekst 11">
            <a:extLst>
              <a:ext uri="{FF2B5EF4-FFF2-40B4-BE49-F238E27FC236}">
                <a16:creationId xmlns:a16="http://schemas.microsoft.com/office/drawing/2014/main" id="{AD26FED4-1CE2-444B-A77E-EB3CB505AF19}"/>
              </a:ext>
            </a:extLst>
          </p:cNvPr>
          <p:cNvSpPr>
            <a:spLocks noGrp="1"/>
          </p:cNvSpPr>
          <p:nvPr>
            <p:ph type="ftr" sz="quarter" idx="12"/>
          </p:nvPr>
        </p:nvSpPr>
        <p:spPr/>
        <p:txBody>
          <a:bodyPr rtlCol="0"/>
          <a:lstStyle>
            <a:lvl1pPr>
              <a:defRPr>
                <a:solidFill>
                  <a:schemeClr val="bg1"/>
                </a:solidFill>
                <a:latin typeface="+mn-lt"/>
              </a:defRPr>
            </a:lvl1pPr>
          </a:lstStyle>
          <a:p>
            <a:pPr rtl="0">
              <a:defRPr/>
            </a:pPr>
            <a:r>
              <a:rPr lang="nl-NL" noProof="0"/>
              <a:t>Naam presentatie</a:t>
            </a:r>
          </a:p>
        </p:txBody>
      </p:sp>
      <p:sp>
        <p:nvSpPr>
          <p:cNvPr id="13" name="Tijdelijke aanduiding voor dianummer 12">
            <a:extLst>
              <a:ext uri="{FF2B5EF4-FFF2-40B4-BE49-F238E27FC236}">
                <a16:creationId xmlns:a16="http://schemas.microsoft.com/office/drawing/2014/main" id="{28FD25AA-10CC-48D8-9577-257871107B9A}"/>
              </a:ext>
            </a:extLst>
          </p:cNvPr>
          <p:cNvSpPr>
            <a:spLocks noGrp="1"/>
          </p:cNvSpPr>
          <p:nvPr>
            <p:ph type="sldNum" sz="quarter" idx="13"/>
          </p:nvPr>
        </p:nvSpPr>
        <p:spPr/>
        <p:txBody>
          <a:bodyPr rtlCol="0"/>
          <a:lstStyle>
            <a:lvl1pPr>
              <a:defRPr>
                <a:solidFill>
                  <a:schemeClr val="bg1"/>
                </a:solidFill>
                <a:latin typeface="+mn-lt"/>
              </a:defRPr>
            </a:lvl1pPr>
          </a:lstStyle>
          <a:p>
            <a:pPr rtl="0">
              <a:defRPr/>
            </a:pPr>
            <a:fld id="{D76B855D-E9CC-4FF8-AD85-6CDC7B89A0DE}" type="slidenum">
              <a:rPr lang="nl-NL" noProof="0" smtClean="0"/>
              <a:pPr rtl="0">
                <a:defRPr/>
              </a:pPr>
              <a:t>‹nr.›</a:t>
            </a:fld>
            <a:endParaRPr lang="nl-NL" noProof="0"/>
          </a:p>
        </p:txBody>
      </p:sp>
    </p:spTree>
    <p:extLst>
      <p:ext uri="{BB962C8B-B14F-4D97-AF65-F5344CB8AC3E}">
        <p14:creationId xmlns:p14="http://schemas.microsoft.com/office/powerpoint/2010/main" val="22032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ABFD05-2CB2-4A7E-89E7-57615BA82B4F}"/>
              </a:ext>
            </a:extLst>
          </p:cNvPr>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3F9532B8-D460-476D-816F-725E8D96C0A4}"/>
              </a:ext>
            </a:extLst>
          </p:cNvPr>
          <p:cNvSpPr>
            <a:spLocks noGrp="1"/>
          </p:cNvSpPr>
          <p:nvPr>
            <p:ph sz="half" idx="1" hasCustomPrompt="1"/>
          </p:nvPr>
        </p:nvSpPr>
        <p:spPr>
          <a:xfrm>
            <a:off x="838200" y="1825625"/>
            <a:ext cx="5181600" cy="4351338"/>
          </a:xfrm>
        </p:spPr>
        <p:txBody>
          <a:bodyPr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inhoud 3">
            <a:extLst>
              <a:ext uri="{FF2B5EF4-FFF2-40B4-BE49-F238E27FC236}">
                <a16:creationId xmlns:a16="http://schemas.microsoft.com/office/drawing/2014/main" id="{26F7120F-70AF-4ED5-B364-3AA55C6B44B6}"/>
              </a:ext>
            </a:extLst>
          </p:cNvPr>
          <p:cNvSpPr>
            <a:spLocks noGrp="1"/>
          </p:cNvSpPr>
          <p:nvPr>
            <p:ph sz="half" idx="2" hasCustomPrompt="1"/>
          </p:nvPr>
        </p:nvSpPr>
        <p:spPr>
          <a:xfrm>
            <a:off x="6172200" y="1825625"/>
            <a:ext cx="5181600" cy="4351338"/>
          </a:xfrm>
        </p:spPr>
        <p:txBody>
          <a:bodyPr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datum 4">
            <a:extLst>
              <a:ext uri="{FF2B5EF4-FFF2-40B4-BE49-F238E27FC236}">
                <a16:creationId xmlns:a16="http://schemas.microsoft.com/office/drawing/2014/main" id="{63D8B65F-F709-469F-9961-4D01896CAA12}"/>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6" name="Tijdelijke aanduiding voor voettekst 5">
            <a:extLst>
              <a:ext uri="{FF2B5EF4-FFF2-40B4-BE49-F238E27FC236}">
                <a16:creationId xmlns:a16="http://schemas.microsoft.com/office/drawing/2014/main" id="{B781C6BC-B23D-48BC-AD44-654DDB8D0122}"/>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7" name="Tijdelijke aanduiding voor dianumm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8" name="Vrije vorm: Vorm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Vorm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69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92983E-E761-4429-9203-7FE8B2DB67E4}"/>
              </a:ext>
            </a:extLst>
          </p:cNvPr>
          <p:cNvSpPr>
            <a:spLocks noGrp="1"/>
          </p:cNvSpPr>
          <p:nvPr>
            <p:ph type="title" hasCustomPrompt="1"/>
          </p:nvPr>
        </p:nvSpPr>
        <p:spPr>
          <a:xfrm>
            <a:off x="839788" y="365125"/>
            <a:ext cx="10515600" cy="1325563"/>
          </a:xfrm>
        </p:spPr>
        <p:txBody>
          <a:bodyPr rtlCol="0"/>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B921E9B7-62BE-49BA-AC6B-55250D66277F}"/>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4" name="Tijdelijke aanduiding voor inhoud 3">
            <a:extLst>
              <a:ext uri="{FF2B5EF4-FFF2-40B4-BE49-F238E27FC236}">
                <a16:creationId xmlns:a16="http://schemas.microsoft.com/office/drawing/2014/main" id="{BC41A3FD-B90A-4C31-BD6B-581F9E2E0E5E}"/>
              </a:ext>
            </a:extLst>
          </p:cNvPr>
          <p:cNvSpPr>
            <a:spLocks noGrp="1"/>
          </p:cNvSpPr>
          <p:nvPr>
            <p:ph sz="half" idx="2" hasCustomPrompt="1"/>
          </p:nvPr>
        </p:nvSpPr>
        <p:spPr>
          <a:xfrm>
            <a:off x="839788" y="2505075"/>
            <a:ext cx="5157787" cy="3684588"/>
          </a:xfrm>
        </p:spPr>
        <p:txBody>
          <a:bodyPr rtlCol="0">
            <a:normAutofit/>
          </a:bodyPr>
          <a:lstStyle>
            <a:lvl1pPr>
              <a:defRPr sz="2400"/>
            </a:lvl1pPr>
            <a:lvl2pPr>
              <a:defRPr sz="2000"/>
            </a:lvl2pPr>
            <a:lvl3pPr>
              <a:defRPr sz="1800"/>
            </a:lvl3pPr>
            <a:lvl4pPr>
              <a:defRPr sz="1600"/>
            </a:lvl4pPr>
            <a:lvl5pPr>
              <a:defRPr sz="16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a:extLst>
              <a:ext uri="{FF2B5EF4-FFF2-40B4-BE49-F238E27FC236}">
                <a16:creationId xmlns:a16="http://schemas.microsoft.com/office/drawing/2014/main" id="{060D1D55-B722-4968-B171-AF3B462DDAD8}"/>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6" name="Tijdelijke aanduiding voor inhoud 5">
            <a:extLst>
              <a:ext uri="{FF2B5EF4-FFF2-40B4-BE49-F238E27FC236}">
                <a16:creationId xmlns:a16="http://schemas.microsoft.com/office/drawing/2014/main" id="{D71085A8-02C2-4E7F-935E-5AEECBAD19BE}"/>
              </a:ext>
            </a:extLst>
          </p:cNvPr>
          <p:cNvSpPr>
            <a:spLocks noGrp="1"/>
          </p:cNvSpPr>
          <p:nvPr>
            <p:ph sz="quarter" idx="4" hasCustomPrompt="1"/>
          </p:nvPr>
        </p:nvSpPr>
        <p:spPr>
          <a:xfrm>
            <a:off x="6172200" y="2505075"/>
            <a:ext cx="5183188" cy="3684588"/>
          </a:xfrm>
        </p:spPr>
        <p:txBody>
          <a:bodyPr rtlCol="0">
            <a:normAutofit/>
          </a:bodyPr>
          <a:lstStyle>
            <a:lvl1pPr>
              <a:defRPr sz="2400"/>
            </a:lvl1pPr>
            <a:lvl2pPr>
              <a:defRPr sz="2000"/>
            </a:lvl2pPr>
            <a:lvl3pPr>
              <a:defRPr sz="1800"/>
            </a:lvl3pPr>
            <a:lvl4pPr>
              <a:defRPr sz="1600"/>
            </a:lvl4pPr>
            <a:lvl5pPr>
              <a:defRPr sz="16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a:extLst>
              <a:ext uri="{FF2B5EF4-FFF2-40B4-BE49-F238E27FC236}">
                <a16:creationId xmlns:a16="http://schemas.microsoft.com/office/drawing/2014/main" id="{9A8A5018-8A77-40E8-B159-4894ECF228B1}"/>
              </a:ext>
            </a:extLst>
          </p:cNvPr>
          <p:cNvSpPr>
            <a:spLocks noGrp="1"/>
          </p:cNvSpPr>
          <p:nvPr>
            <p:ph type="dt" sz="half" idx="10"/>
          </p:nvPr>
        </p:nvSpPr>
        <p:spPr/>
        <p:txBody>
          <a:bodyPr rtlCol="0"/>
          <a:lstStyle>
            <a:lvl1pPr>
              <a:defRPr>
                <a:latin typeface="+mn-lt"/>
              </a:defRPr>
            </a:lvl1pPr>
          </a:lstStyle>
          <a:p>
            <a:pPr rtl="0">
              <a:defRPr/>
            </a:pPr>
            <a:r>
              <a:rPr lang="nl-NL" noProof="0">
                <a:solidFill>
                  <a:prstClr val="black">
                    <a:tint val="75000"/>
                  </a:prstClr>
                </a:solidFill>
              </a:rPr>
              <a:t>3-9-20XX</a:t>
            </a:r>
          </a:p>
        </p:txBody>
      </p:sp>
      <p:sp>
        <p:nvSpPr>
          <p:cNvPr id="8" name="Tijdelijke aanduiding voor voettekst 7">
            <a:extLst>
              <a:ext uri="{FF2B5EF4-FFF2-40B4-BE49-F238E27FC236}">
                <a16:creationId xmlns:a16="http://schemas.microsoft.com/office/drawing/2014/main" id="{8AD79441-8908-4461-9FDD-BCE638837098}"/>
              </a:ext>
            </a:extLst>
          </p:cNvPr>
          <p:cNvSpPr>
            <a:spLocks noGrp="1"/>
          </p:cNvSpPr>
          <p:nvPr>
            <p:ph type="ftr" sz="quarter" idx="11"/>
          </p:nvPr>
        </p:nvSpPr>
        <p:spPr/>
        <p:txBody>
          <a:bodyPr rtlCol="0"/>
          <a:lstStyle>
            <a:lvl1pPr>
              <a:defRPr>
                <a:latin typeface="+mn-lt"/>
              </a:defRPr>
            </a:lvl1pPr>
          </a:lstStyle>
          <a:p>
            <a:pPr rtl="0">
              <a:defRPr/>
            </a:pPr>
            <a:r>
              <a:rPr lang="nl-NL" noProof="0">
                <a:solidFill>
                  <a:prstClr val="black">
                    <a:tint val="75000"/>
                  </a:prstClr>
                </a:solidFill>
              </a:rPr>
              <a:t>Presentatietitel</a:t>
            </a:r>
          </a:p>
        </p:txBody>
      </p:sp>
      <p:sp>
        <p:nvSpPr>
          <p:cNvPr id="9" name="Tijdelijke aanduiding voor dianumm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rtlCol="0"/>
          <a:lstStyle>
            <a:lvl1pPr>
              <a:defRPr>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
        <p:nvSpPr>
          <p:cNvPr id="10" name="Vrije vorm: Vorm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Vrije v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9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pPr rtl="0">
              <a:defRPr/>
            </a:pPr>
            <a:r>
              <a:rPr lang="nl-NL" noProof="0">
                <a:solidFill>
                  <a:prstClr val="black">
                    <a:tint val="75000"/>
                  </a:prstClr>
                </a:solidFill>
              </a:rPr>
              <a:t>3-9-20XX</a:t>
            </a:r>
          </a:p>
        </p:txBody>
      </p:sp>
      <p:sp>
        <p:nvSpPr>
          <p:cNvPr id="5" name="Tijdelijke aanduiding voor voettekst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pPr rtl="0">
              <a:defRPr/>
            </a:pPr>
            <a:r>
              <a:rPr lang="nl-NL" noProof="0">
                <a:solidFill>
                  <a:prstClr val="black">
                    <a:tint val="75000"/>
                  </a:prstClr>
                </a:solidFill>
              </a:rPr>
              <a:t>Presentatietitel</a:t>
            </a:r>
          </a:p>
        </p:txBody>
      </p:sp>
      <p:sp>
        <p:nvSpPr>
          <p:cNvPr id="6" name="Tijdelijke aanduiding voor dianumm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pPr rtl="0">
              <a:defRPr/>
            </a:pPr>
            <a:fld id="{D76B855D-E9CC-4FF8-AD85-6CDC7B89A0DE}" type="slidenum">
              <a:rPr lang="nl-NL" noProof="0" smtClean="0">
                <a:solidFill>
                  <a:prstClr val="black">
                    <a:tint val="75000"/>
                  </a:prstClr>
                </a:solidFill>
              </a:rPr>
              <a:pPr rtl="0">
                <a:defRPr/>
              </a:pPr>
              <a:t>‹nr.›</a:t>
            </a:fld>
            <a:endParaRPr lang="nl-NL" noProof="0">
              <a:solidFill>
                <a:prstClr val="black">
                  <a:tint val="75000"/>
                </a:prstClr>
              </a:solidFill>
            </a:endParaRPr>
          </a:p>
        </p:txBody>
      </p:sp>
    </p:spTree>
    <p:extLst>
      <p:ext uri="{BB962C8B-B14F-4D97-AF65-F5344CB8AC3E}">
        <p14:creationId xmlns:p14="http://schemas.microsoft.com/office/powerpoint/2010/main" val="30676686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71" r:id="rId4"/>
    <p:sldLayoutId id="2147483770" r:id="rId5"/>
    <p:sldLayoutId id="2147483774" r:id="rId6"/>
    <p:sldLayoutId id="2147483783" r:id="rId7"/>
    <p:sldLayoutId id="2147483772" r:id="rId8"/>
    <p:sldLayoutId id="2147483773" r:id="rId9"/>
    <p:sldLayoutId id="2147483785" r:id="rId10"/>
    <p:sldLayoutId id="2147483786" r:id="rId11"/>
    <p:sldLayoutId id="2147483787" r:id="rId12"/>
    <p:sldLayoutId id="2147483775" r:id="rId13"/>
    <p:sldLayoutId id="2147483788" r:id="rId14"/>
    <p:sldLayoutId id="2147483776" r:id="rId15"/>
    <p:sldLayoutId id="2147483777" r:id="rId1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pZXKgLI4R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B08836-40C5-46C2-81BA-21AA27176925}"/>
              </a:ext>
            </a:extLst>
          </p:cNvPr>
          <p:cNvSpPr>
            <a:spLocks noGrp="1"/>
          </p:cNvSpPr>
          <p:nvPr>
            <p:ph type="ctrTitle"/>
          </p:nvPr>
        </p:nvSpPr>
        <p:spPr/>
        <p:txBody>
          <a:bodyPr rtlCol="0"/>
          <a:lstStyle/>
          <a:p>
            <a:pPr rtl="0"/>
            <a:r>
              <a:rPr lang="nl-NL" dirty="0">
                <a:solidFill>
                  <a:srgbClr val="FFFFFF"/>
                </a:solidFill>
              </a:rPr>
              <a:t>Diversiteit &amp; Inclusie</a:t>
            </a:r>
            <a:endParaRPr lang="nl-NL" dirty="0"/>
          </a:p>
        </p:txBody>
      </p:sp>
      <p:sp>
        <p:nvSpPr>
          <p:cNvPr id="3" name="Subtitel 2">
            <a:extLst>
              <a:ext uri="{FF2B5EF4-FFF2-40B4-BE49-F238E27FC236}">
                <a16:creationId xmlns:a16="http://schemas.microsoft.com/office/drawing/2014/main" id="{72CC4EC4-809C-4FD2-AA20-009F08590DA6}"/>
              </a:ext>
            </a:extLst>
          </p:cNvPr>
          <p:cNvSpPr>
            <a:spLocks noGrp="1"/>
          </p:cNvSpPr>
          <p:nvPr>
            <p:ph type="subTitle" idx="1"/>
          </p:nvPr>
        </p:nvSpPr>
        <p:spPr/>
        <p:txBody>
          <a:bodyPr rtlCol="0"/>
          <a:lstStyle/>
          <a:p>
            <a:pPr rtl="0"/>
            <a:r>
              <a:rPr lang="nl-NL" dirty="0"/>
              <a:t>Periode 2</a:t>
            </a:r>
          </a:p>
        </p:txBody>
      </p:sp>
    </p:spTree>
    <p:extLst>
      <p:ext uri="{BB962C8B-B14F-4D97-AF65-F5344CB8AC3E}">
        <p14:creationId xmlns:p14="http://schemas.microsoft.com/office/powerpoint/2010/main" val="80096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36E49C-11A0-4C95-8A6E-FC7E9C57C105}"/>
              </a:ext>
            </a:extLst>
          </p:cNvPr>
          <p:cNvSpPr>
            <a:spLocks noGrp="1"/>
          </p:cNvSpPr>
          <p:nvPr>
            <p:ph type="title"/>
          </p:nvPr>
        </p:nvSpPr>
        <p:spPr/>
        <p:txBody>
          <a:bodyPr rtlCol="0"/>
          <a:lstStyle/>
          <a:p>
            <a:pPr rtl="0"/>
            <a:r>
              <a:rPr lang="nl-NL" dirty="0"/>
              <a:t>Programma van vandaag</a:t>
            </a:r>
          </a:p>
        </p:txBody>
      </p:sp>
      <p:sp>
        <p:nvSpPr>
          <p:cNvPr id="3" name="Tijdelijke aanduiding voor inhoud 2">
            <a:extLst>
              <a:ext uri="{FF2B5EF4-FFF2-40B4-BE49-F238E27FC236}">
                <a16:creationId xmlns:a16="http://schemas.microsoft.com/office/drawing/2014/main" id="{869C3FD2-AF88-4EF1-AFB7-5D31BD5AA0BF}"/>
              </a:ext>
            </a:extLst>
          </p:cNvPr>
          <p:cNvSpPr>
            <a:spLocks noGrp="1"/>
          </p:cNvSpPr>
          <p:nvPr>
            <p:ph idx="1"/>
          </p:nvPr>
        </p:nvSpPr>
        <p:spPr/>
        <p:txBody>
          <a:bodyPr rtlCol="0">
            <a:normAutofit/>
          </a:bodyPr>
          <a:lstStyle/>
          <a:p>
            <a:pPr marL="514350" indent="-514350" rtl="0">
              <a:buAutoNum type="arabicPeriod"/>
            </a:pPr>
            <a:r>
              <a:rPr lang="nl-NL" dirty="0">
                <a:latin typeface="Candara" panose="020E0502030303020204" pitchFamily="34" charset="0"/>
              </a:rPr>
              <a:t>Herhaling feiten uit les en eindopdracht (5 min) </a:t>
            </a:r>
          </a:p>
          <a:p>
            <a:pPr marL="514350" indent="-514350" rtl="0">
              <a:buAutoNum type="arabicPeriod"/>
            </a:pPr>
            <a:r>
              <a:rPr lang="nl-NL" dirty="0">
                <a:latin typeface="Candara" panose="020E0502030303020204" pitchFamily="34" charset="0"/>
              </a:rPr>
              <a:t>Extra uitleg diversiteit / inclusie ( 5 min )</a:t>
            </a:r>
          </a:p>
          <a:p>
            <a:pPr marL="514350" indent="-514350" rtl="0">
              <a:buAutoNum type="arabicPeriod"/>
            </a:pPr>
            <a:r>
              <a:rPr lang="nl-NL" dirty="0">
                <a:latin typeface="Candara" panose="020E0502030303020204" pitchFamily="34" charset="0"/>
              </a:rPr>
              <a:t>Wat als je doof bent of blind? (filmpje en vraag)</a:t>
            </a:r>
          </a:p>
          <a:p>
            <a:pPr marL="514350" indent="-514350" rtl="0">
              <a:buAutoNum type="arabicPeriod"/>
            </a:pPr>
            <a:r>
              <a:rPr lang="nl-NL" dirty="0">
                <a:latin typeface="Candara" panose="020E0502030303020204" pitchFamily="34" charset="0"/>
              </a:rPr>
              <a:t>Pauze </a:t>
            </a:r>
          </a:p>
          <a:p>
            <a:pPr marL="514350" indent="-514350" rtl="0">
              <a:buAutoNum type="arabicPeriod"/>
            </a:pPr>
            <a:r>
              <a:rPr lang="nl-NL" dirty="0">
                <a:latin typeface="Candara" panose="020E0502030303020204" pitchFamily="34" charset="0"/>
              </a:rPr>
              <a:t>Bezig met jullie tijdschrift. </a:t>
            </a:r>
          </a:p>
          <a:p>
            <a:pPr marL="514350" indent="-514350" rtl="0">
              <a:buAutoNum type="arabicPeriod"/>
            </a:pPr>
            <a:endParaRPr lang="nl-NL" dirty="0">
              <a:latin typeface="Candara" panose="020E0502030303020204" pitchFamily="34" charset="0"/>
            </a:endParaRPr>
          </a:p>
        </p:txBody>
      </p:sp>
      <p:sp>
        <p:nvSpPr>
          <p:cNvPr id="4" name="Tijdelijke aanduiding voor datum 3">
            <a:extLst>
              <a:ext uri="{FF2B5EF4-FFF2-40B4-BE49-F238E27FC236}">
                <a16:creationId xmlns:a16="http://schemas.microsoft.com/office/drawing/2014/main" id="{78C8B647-084C-492D-A242-148BEA5B6823}"/>
              </a:ext>
            </a:extLst>
          </p:cNvPr>
          <p:cNvSpPr>
            <a:spLocks noGrp="1"/>
          </p:cNvSpPr>
          <p:nvPr>
            <p:ph type="dt" sz="half" idx="10"/>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cap="none" spc="0" normalizeH="0" dirty="0">
                <a:ln>
                  <a:noFill/>
                </a:ln>
                <a:solidFill>
                  <a:prstClr val="black">
                    <a:tint val="75000"/>
                  </a:prstClr>
                </a:solidFill>
                <a:effectLst/>
                <a:uLnTx/>
                <a:uFillTx/>
                <a:latin typeface="Calibri" panose="020F0502020204030204"/>
                <a:ea typeface="+mn-ea"/>
                <a:cs typeface="+mn-cs"/>
              </a:rPr>
              <a:t>8-12-2022</a:t>
            </a:r>
          </a:p>
        </p:txBody>
      </p:sp>
      <p:sp>
        <p:nvSpPr>
          <p:cNvPr id="5" name="Tijdelijke aanduiding voor voettekst 4">
            <a:extLst>
              <a:ext uri="{FF2B5EF4-FFF2-40B4-BE49-F238E27FC236}">
                <a16:creationId xmlns:a16="http://schemas.microsoft.com/office/drawing/2014/main" id="{A4A2B84E-2163-44C1-99D0-6F162AEA82E9}"/>
              </a:ext>
            </a:extLst>
          </p:cNvPr>
          <p:cNvSpPr>
            <a:spLocks noGrp="1"/>
          </p:cNvSpPr>
          <p:nvPr>
            <p:ph type="ftr"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b="0" i="0" u="none" strike="noStrike" kern="1200" cap="none" spc="0" normalizeH="0" dirty="0">
                <a:ln>
                  <a:noFill/>
                </a:ln>
                <a:solidFill>
                  <a:prstClr val="black">
                    <a:tint val="75000"/>
                  </a:prstClr>
                </a:solidFill>
                <a:effectLst/>
                <a:uLnTx/>
                <a:uFillTx/>
                <a:latin typeface="Calibri" panose="020F0502020204030204"/>
                <a:ea typeface="+mn-ea"/>
                <a:cs typeface="+mn-cs"/>
              </a:rPr>
              <a:t>Diversiteit &amp; Inclusie</a:t>
            </a:r>
          </a:p>
        </p:txBody>
      </p:sp>
      <p:sp>
        <p:nvSpPr>
          <p:cNvPr id="6" name="Tijdelijke aanduiding voor dianummer 5">
            <a:extLst>
              <a:ext uri="{FF2B5EF4-FFF2-40B4-BE49-F238E27FC236}">
                <a16:creationId xmlns:a16="http://schemas.microsoft.com/office/drawing/2014/main" id="{88AB1A36-2D6E-4392-AAA4-996FFE03208D}"/>
              </a:ext>
            </a:extLst>
          </p:cNvPr>
          <p:cNvSpPr>
            <a:spLocks noGrp="1"/>
          </p:cNvSpPr>
          <p:nvPr>
            <p:ph type="sldNum" sz="quarter" idx="12"/>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nl-NL" sz="1200" b="0" i="0" u="none" strike="noStrike" kern="1200" cap="none" spc="0" normalizeH="0" baseline="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160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B290457-2071-4F7C-9327-CE85A282B4D5}"/>
              </a:ext>
            </a:extLst>
          </p:cNvPr>
          <p:cNvSpPr>
            <a:spLocks noGrp="1"/>
          </p:cNvSpPr>
          <p:nvPr>
            <p:ph type="title"/>
          </p:nvPr>
        </p:nvSpPr>
        <p:spPr>
          <a:xfrm>
            <a:off x="838200" y="365125"/>
            <a:ext cx="10515600" cy="1325563"/>
          </a:xfrm>
        </p:spPr>
        <p:txBody>
          <a:bodyPr rtlCol="0" anchor="ctr">
            <a:normAutofit/>
          </a:bodyPr>
          <a:lstStyle/>
          <a:p>
            <a:pPr rtl="0"/>
            <a:r>
              <a:rPr lang="nl-NL"/>
              <a:t>Diversiteit</a:t>
            </a:r>
          </a:p>
        </p:txBody>
      </p:sp>
      <p:sp>
        <p:nvSpPr>
          <p:cNvPr id="5" name="Tijdelijke aanduiding voor inhoud 4">
            <a:extLst>
              <a:ext uri="{FF2B5EF4-FFF2-40B4-BE49-F238E27FC236}">
                <a16:creationId xmlns:a16="http://schemas.microsoft.com/office/drawing/2014/main" id="{B67B1E24-2840-4BB0-AE5A-2320A01CB80F}"/>
              </a:ext>
            </a:extLst>
          </p:cNvPr>
          <p:cNvSpPr>
            <a:spLocks noGrp="1"/>
          </p:cNvSpPr>
          <p:nvPr>
            <p:ph sz="half" idx="1"/>
          </p:nvPr>
        </p:nvSpPr>
        <p:spPr>
          <a:xfrm>
            <a:off x="838200" y="1825625"/>
            <a:ext cx="5181600" cy="4351338"/>
          </a:xfrm>
        </p:spPr>
        <p:txBody>
          <a:bodyPr rtlCol="0">
            <a:normAutofit/>
          </a:bodyPr>
          <a:lstStyle/>
          <a:p>
            <a:pPr rtl="0"/>
            <a:endParaRPr lang="nl-NL" sz="2000" b="0" i="0" dirty="0">
              <a:effectLst/>
            </a:endParaRPr>
          </a:p>
          <a:p>
            <a:pPr rtl="0"/>
            <a:r>
              <a:rPr lang="nl-NL" sz="2000" b="1" dirty="0"/>
              <a:t>Wat is zichtbaar, wat is onzichtbaar? </a:t>
            </a:r>
            <a:endParaRPr lang="nl-NL" sz="2000" b="1" i="0" dirty="0">
              <a:effectLst/>
            </a:endParaRPr>
          </a:p>
          <a:p>
            <a:pPr marL="0" indent="0" rtl="0">
              <a:buNone/>
            </a:pPr>
            <a:endParaRPr lang="nl-NL" sz="2000" dirty="0"/>
          </a:p>
          <a:p>
            <a:pPr marL="0" indent="0" rtl="0">
              <a:buNone/>
            </a:pPr>
            <a:r>
              <a:rPr lang="nl-NL" sz="2000" b="0" i="0" dirty="0">
                <a:effectLst/>
              </a:rPr>
              <a:t>Waar denken jullie aan ? </a:t>
            </a:r>
          </a:p>
          <a:p>
            <a:pPr marL="0" indent="0" rtl="0">
              <a:buNone/>
            </a:pPr>
            <a:endParaRPr lang="nl-NL" sz="2000" dirty="0"/>
          </a:p>
          <a:p>
            <a:pPr marL="0" indent="0" rtl="0">
              <a:buNone/>
            </a:pPr>
            <a:r>
              <a:rPr lang="nl-NL" sz="2000" b="0" i="0" dirty="0">
                <a:effectLst/>
              </a:rPr>
              <a:t>Denk </a:t>
            </a:r>
            <a:r>
              <a:rPr lang="nl-NL" sz="2000" dirty="0"/>
              <a:t>aan: </a:t>
            </a:r>
          </a:p>
          <a:p>
            <a:pPr marL="0" indent="0" rtl="0">
              <a:buNone/>
            </a:pPr>
            <a:r>
              <a:rPr lang="nl-NL" sz="2000" b="0" i="0" dirty="0">
                <a:effectLst/>
              </a:rPr>
              <a:t>Cu</a:t>
            </a:r>
            <a:r>
              <a:rPr lang="nl-NL" sz="2000" dirty="0"/>
              <a:t>ltuur / geloof / eten / opleiding </a:t>
            </a:r>
            <a:r>
              <a:rPr lang="nl-NL" sz="2000" dirty="0" err="1"/>
              <a:t>enz</a:t>
            </a:r>
            <a:endParaRPr lang="nl-NL" sz="2000" b="0" i="0" dirty="0">
              <a:effectLst/>
            </a:endParaRPr>
          </a:p>
        </p:txBody>
      </p:sp>
      <p:pic>
        <p:nvPicPr>
          <p:cNvPr id="6" name="Afbeelding 5">
            <a:extLst>
              <a:ext uri="{FF2B5EF4-FFF2-40B4-BE49-F238E27FC236}">
                <a16:creationId xmlns:a16="http://schemas.microsoft.com/office/drawing/2014/main" id="{FD47F278-BF32-5F1C-DE08-947637925FB1}"/>
              </a:ext>
            </a:extLst>
          </p:cNvPr>
          <p:cNvPicPr>
            <a:picLocks noChangeAspect="1"/>
          </p:cNvPicPr>
          <p:nvPr/>
        </p:nvPicPr>
        <p:blipFill>
          <a:blip r:embed="rId3"/>
          <a:srcRect l="13511" r="4469" b="-2"/>
          <a:stretch/>
        </p:blipFill>
        <p:spPr>
          <a:xfrm>
            <a:off x="6172200" y="1825625"/>
            <a:ext cx="5181600" cy="4351338"/>
          </a:xfrm>
          <a:prstGeom prst="rect">
            <a:avLst/>
          </a:prstGeom>
          <a:noFill/>
        </p:spPr>
      </p:pic>
      <p:sp>
        <p:nvSpPr>
          <p:cNvPr id="14" name="Tijdelijke aanduiding voor datum 13">
            <a:extLst>
              <a:ext uri="{FF2B5EF4-FFF2-40B4-BE49-F238E27FC236}">
                <a16:creationId xmlns:a16="http://schemas.microsoft.com/office/drawing/2014/main" id="{A01CAB10-68AF-4904-BD59-D332B297A10F}"/>
              </a:ext>
            </a:extLst>
          </p:cNvPr>
          <p:cNvSpPr>
            <a:spLocks noGrp="1"/>
          </p:cNvSpPr>
          <p:nvPr>
            <p:ph type="dt" sz="half" idx="10"/>
          </p:nvPr>
        </p:nvSpPr>
        <p:spPr>
          <a:xfrm>
            <a:off x="838200" y="6356350"/>
            <a:ext cx="2743200" cy="365125"/>
          </a:xfrm>
        </p:spPr>
        <p:txBody>
          <a:bodyPr rtlCol="0" anchor="ctr">
            <a:normAutofit/>
          </a:bodyPr>
          <a:lstStyle/>
          <a:p>
            <a:pPr marL="0" marR="0" lvl="0" indent="0" defTabSz="914400" rtl="0" eaLnBrk="1" fontAlgn="auto" latinLnBrk="0" hangingPunct="1">
              <a:spcBef>
                <a:spcPts val="0"/>
              </a:spcBef>
              <a:spcAft>
                <a:spcPts val="600"/>
              </a:spcAft>
              <a:buClrTx/>
              <a:buSzTx/>
              <a:buFontTx/>
              <a:buNone/>
              <a:tabLst/>
              <a:defRPr/>
            </a:pPr>
            <a:r>
              <a:rPr lang="nl-NL" b="0" i="0" u="none" strike="noStrike" kern="1200" cap="none" spc="0" normalizeH="0" dirty="0">
                <a:ln>
                  <a:noFill/>
                </a:ln>
                <a:solidFill>
                  <a:prstClr val="black">
                    <a:tint val="75000"/>
                  </a:prstClr>
                </a:solidFill>
                <a:effectLst/>
                <a:uLnTx/>
                <a:uFillTx/>
              </a:rPr>
              <a:t>  </a:t>
            </a:r>
          </a:p>
        </p:txBody>
      </p:sp>
      <p:sp>
        <p:nvSpPr>
          <p:cNvPr id="15" name="Tijdelijke aanduiding voor voettekst 14">
            <a:extLst>
              <a:ext uri="{FF2B5EF4-FFF2-40B4-BE49-F238E27FC236}">
                <a16:creationId xmlns:a16="http://schemas.microsoft.com/office/drawing/2014/main" id="{96B342A5-1683-4650-BB07-B98D8B23C1FC}"/>
              </a:ext>
            </a:extLst>
          </p:cNvPr>
          <p:cNvSpPr>
            <a:spLocks noGrp="1"/>
          </p:cNvSpPr>
          <p:nvPr>
            <p:ph type="ftr" sz="quarter" idx="11"/>
          </p:nvPr>
        </p:nvSpPr>
        <p:spPr>
          <a:xfrm>
            <a:off x="4038600" y="6356350"/>
            <a:ext cx="4114800" cy="365125"/>
          </a:xfrm>
        </p:spPr>
        <p:txBody>
          <a:bodyPr rtlCol="0" anchor="ctr">
            <a:normAutofit/>
          </a:bodyPr>
          <a:lstStyle/>
          <a:p>
            <a:pPr marL="0" marR="0" lvl="0" indent="0" defTabSz="914400" rtl="0" eaLnBrk="1" fontAlgn="auto" latinLnBrk="0" hangingPunct="1">
              <a:spcBef>
                <a:spcPts val="0"/>
              </a:spcBef>
              <a:spcAft>
                <a:spcPts val="600"/>
              </a:spcAft>
              <a:buClrTx/>
              <a:buSzTx/>
              <a:buFontTx/>
              <a:buNone/>
              <a:tabLst/>
              <a:defRPr/>
            </a:pPr>
            <a:r>
              <a:rPr lang="nl-NL" b="0" i="0" u="none" strike="noStrike" kern="1200" cap="none" spc="0" normalizeH="0" dirty="0">
                <a:ln>
                  <a:noFill/>
                </a:ln>
                <a:solidFill>
                  <a:prstClr val="black">
                    <a:tint val="75000"/>
                  </a:prstClr>
                </a:solidFill>
                <a:effectLst/>
                <a:uLnTx/>
                <a:uFillTx/>
              </a:rPr>
              <a:t>  </a:t>
            </a:r>
          </a:p>
        </p:txBody>
      </p:sp>
      <p:sp>
        <p:nvSpPr>
          <p:cNvPr id="16" name="Tijdelijke aanduiding voor dianummer 15">
            <a:extLst>
              <a:ext uri="{FF2B5EF4-FFF2-40B4-BE49-F238E27FC236}">
                <a16:creationId xmlns:a16="http://schemas.microsoft.com/office/drawing/2014/main" id="{46EEA4F1-5FA3-4EBF-97F1-DF392077DB76}"/>
              </a:ext>
            </a:extLst>
          </p:cNvPr>
          <p:cNvSpPr>
            <a:spLocks noGrp="1"/>
          </p:cNvSpPr>
          <p:nvPr>
            <p:ph type="sldNum" sz="quarter" idx="12"/>
          </p:nvPr>
        </p:nvSpPr>
        <p:spPr>
          <a:xfrm>
            <a:off x="8610600" y="6356350"/>
            <a:ext cx="2743200" cy="365125"/>
          </a:xfrm>
        </p:spPr>
        <p:txBody>
          <a:bodyPr rtlCol="0" anchor="ctr">
            <a:normAutofit/>
          </a:bodyPr>
          <a:lstStyle/>
          <a:p>
            <a:pPr marL="0" marR="0" lvl="0" indent="0" defTabSz="914400" rtl="0" eaLnBrk="1" fontAlgn="auto" latinLnBrk="0" hangingPunct="1">
              <a:spcBef>
                <a:spcPts val="0"/>
              </a:spcBef>
              <a:spcAft>
                <a:spcPts val="600"/>
              </a:spcAft>
              <a:buClrTx/>
              <a:buSzTx/>
              <a:buFontTx/>
              <a:buNone/>
              <a:tabLst/>
              <a:defRPr/>
            </a:pPr>
            <a:fld id="{D76B855D-E9CC-4FF8-AD85-6CDC7B89A0DE}" type="slidenum">
              <a:rPr kumimoji="0" lang="nl-NL" b="0" i="0" u="none" strike="noStrike" kern="1200" cap="none" spc="0" normalizeH="0" baseline="0" smtClean="0">
                <a:ln>
                  <a:noFill/>
                </a:ln>
                <a:solidFill>
                  <a:prstClr val="black">
                    <a:tint val="75000"/>
                  </a:prstClr>
                </a:solidFill>
                <a:effectLst/>
                <a:uLnTx/>
                <a:uFillTx/>
              </a:rPr>
              <a:pPr marL="0" marR="0" lvl="0" indent="0" defTabSz="914400" rtl="0" eaLnBrk="1" fontAlgn="auto" latinLnBrk="0" hangingPunct="1">
                <a:spcBef>
                  <a:spcPts val="0"/>
                </a:spcBef>
                <a:spcAft>
                  <a:spcPts val="600"/>
                </a:spcAft>
                <a:buClrTx/>
                <a:buSzTx/>
                <a:buFontTx/>
                <a:buNone/>
                <a:tabLst/>
                <a:defRPr/>
              </a:pPr>
              <a:t>3</a:t>
            </a:fld>
            <a:endParaRPr kumimoji="0" lang="nl-NL" b="0" i="0" u="none" strike="noStrike" kern="1200" cap="none" spc="0" normalizeH="0" baseline="0">
              <a:ln>
                <a:noFill/>
              </a:ln>
              <a:solidFill>
                <a:prstClr val="black">
                  <a:tint val="75000"/>
                </a:prstClr>
              </a:solidFill>
              <a:effectLst/>
              <a:uLnTx/>
              <a:uFillTx/>
            </a:endParaRPr>
          </a:p>
        </p:txBody>
      </p:sp>
    </p:spTree>
    <p:extLst>
      <p:ext uri="{BB962C8B-B14F-4D97-AF65-F5344CB8AC3E}">
        <p14:creationId xmlns:p14="http://schemas.microsoft.com/office/powerpoint/2010/main" val="100219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B290457-2071-4F7C-9327-CE85A282B4D5}"/>
              </a:ext>
            </a:extLst>
          </p:cNvPr>
          <p:cNvSpPr>
            <a:spLocks noGrp="1"/>
          </p:cNvSpPr>
          <p:nvPr>
            <p:ph type="title"/>
          </p:nvPr>
        </p:nvSpPr>
        <p:spPr>
          <a:xfrm>
            <a:off x="839788" y="457200"/>
            <a:ext cx="3932237" cy="1600200"/>
          </a:xfrm>
        </p:spPr>
        <p:txBody>
          <a:bodyPr rtlCol="0" anchor="b">
            <a:normAutofit/>
          </a:bodyPr>
          <a:lstStyle/>
          <a:p>
            <a:pPr rtl="0"/>
            <a:r>
              <a:rPr lang="nl-NL"/>
              <a:t>Inclusie</a:t>
            </a:r>
          </a:p>
        </p:txBody>
      </p:sp>
      <p:pic>
        <p:nvPicPr>
          <p:cNvPr id="6" name="Afbeelding 5">
            <a:extLst>
              <a:ext uri="{FF2B5EF4-FFF2-40B4-BE49-F238E27FC236}">
                <a16:creationId xmlns:a16="http://schemas.microsoft.com/office/drawing/2014/main" id="{6D39133D-4E14-4A6C-00F9-E506EDFE8E9A}"/>
              </a:ext>
            </a:extLst>
          </p:cNvPr>
          <p:cNvPicPr>
            <a:picLocks noChangeAspect="1"/>
          </p:cNvPicPr>
          <p:nvPr/>
        </p:nvPicPr>
        <p:blipFill>
          <a:blip r:embed="rId3"/>
          <a:stretch>
            <a:fillRect/>
          </a:stretch>
        </p:blipFill>
        <p:spPr>
          <a:xfrm>
            <a:off x="5183188" y="1595723"/>
            <a:ext cx="6172200" cy="3657028"/>
          </a:xfrm>
          <a:prstGeom prst="rect">
            <a:avLst/>
          </a:prstGeom>
          <a:noFill/>
        </p:spPr>
      </p:pic>
      <p:sp>
        <p:nvSpPr>
          <p:cNvPr id="5" name="Tijdelijke aanduiding voor inhoud 4">
            <a:extLst>
              <a:ext uri="{FF2B5EF4-FFF2-40B4-BE49-F238E27FC236}">
                <a16:creationId xmlns:a16="http://schemas.microsoft.com/office/drawing/2014/main" id="{B67B1E24-2840-4BB0-AE5A-2320A01CB80F}"/>
              </a:ext>
            </a:extLst>
          </p:cNvPr>
          <p:cNvSpPr>
            <a:spLocks noGrp="1"/>
          </p:cNvSpPr>
          <p:nvPr>
            <p:ph type="body" sz="half" idx="2"/>
          </p:nvPr>
        </p:nvSpPr>
        <p:spPr>
          <a:xfrm>
            <a:off x="839788" y="2057400"/>
            <a:ext cx="3932237" cy="3811588"/>
          </a:xfrm>
        </p:spPr>
        <p:txBody>
          <a:bodyPr rtlCol="0">
            <a:normAutofit/>
          </a:bodyPr>
          <a:lstStyle/>
          <a:p>
            <a:r>
              <a:rPr lang="nl-NL" b="0" i="0" dirty="0">
                <a:effectLst/>
              </a:rPr>
              <a:t>Een inclusieve samenleving is een open samenleving waar iedereen ertoe doet en van waarde is ongeacht verschillen</a:t>
            </a:r>
          </a:p>
          <a:p>
            <a:endParaRPr lang="nl-NL" dirty="0"/>
          </a:p>
        </p:txBody>
      </p:sp>
      <p:sp>
        <p:nvSpPr>
          <p:cNvPr id="14" name="Tijdelijke aanduiding voor datum 13">
            <a:extLst>
              <a:ext uri="{FF2B5EF4-FFF2-40B4-BE49-F238E27FC236}">
                <a16:creationId xmlns:a16="http://schemas.microsoft.com/office/drawing/2014/main" id="{A01CAB10-68AF-4904-BD59-D332B297A10F}"/>
              </a:ext>
            </a:extLst>
          </p:cNvPr>
          <p:cNvSpPr>
            <a:spLocks noGrp="1"/>
          </p:cNvSpPr>
          <p:nvPr>
            <p:ph type="dt" sz="half" idx="10"/>
          </p:nvPr>
        </p:nvSpPr>
        <p:spPr>
          <a:xfrm>
            <a:off x="838200" y="6356350"/>
            <a:ext cx="2743200" cy="365125"/>
          </a:xfrm>
        </p:spPr>
        <p:txBody>
          <a:bodyPr rtlCol="0" anchor="ctr">
            <a:normAutofit/>
          </a:bodyPr>
          <a:lstStyle/>
          <a:p>
            <a:pPr marL="0" marR="0" lvl="0" indent="0" defTabSz="914400" rtl="0" eaLnBrk="1" fontAlgn="auto" latinLnBrk="0" hangingPunct="1">
              <a:spcBef>
                <a:spcPts val="0"/>
              </a:spcBef>
              <a:spcAft>
                <a:spcPts val="600"/>
              </a:spcAft>
              <a:buClrTx/>
              <a:buSzTx/>
              <a:buFontTx/>
              <a:buNone/>
              <a:tabLst/>
              <a:defRPr/>
            </a:pPr>
            <a:r>
              <a:rPr lang="nl-NL" b="0" i="0" u="none" strike="noStrike" kern="1200" cap="none" spc="0" normalizeH="0" dirty="0">
                <a:ln>
                  <a:noFill/>
                </a:ln>
                <a:solidFill>
                  <a:prstClr val="black">
                    <a:tint val="75000"/>
                  </a:prstClr>
                </a:solidFill>
                <a:effectLst/>
                <a:uLnTx/>
                <a:uFillTx/>
              </a:rPr>
              <a:t>  </a:t>
            </a:r>
          </a:p>
        </p:txBody>
      </p:sp>
      <p:sp>
        <p:nvSpPr>
          <p:cNvPr id="15" name="Tijdelijke aanduiding voor voettekst 14">
            <a:extLst>
              <a:ext uri="{FF2B5EF4-FFF2-40B4-BE49-F238E27FC236}">
                <a16:creationId xmlns:a16="http://schemas.microsoft.com/office/drawing/2014/main" id="{96B342A5-1683-4650-BB07-B98D8B23C1FC}"/>
              </a:ext>
            </a:extLst>
          </p:cNvPr>
          <p:cNvSpPr>
            <a:spLocks noGrp="1"/>
          </p:cNvSpPr>
          <p:nvPr>
            <p:ph type="ftr" sz="quarter" idx="11"/>
          </p:nvPr>
        </p:nvSpPr>
        <p:spPr>
          <a:xfrm>
            <a:off x="4038600" y="6356350"/>
            <a:ext cx="4114800" cy="365125"/>
          </a:xfrm>
        </p:spPr>
        <p:txBody>
          <a:bodyPr rtlCol="0" anchor="ctr">
            <a:normAutofit/>
          </a:bodyPr>
          <a:lstStyle/>
          <a:p>
            <a:pPr marL="0" marR="0" lvl="0" indent="0" defTabSz="914400" rtl="0" eaLnBrk="1" fontAlgn="auto" latinLnBrk="0" hangingPunct="1">
              <a:spcBef>
                <a:spcPts val="0"/>
              </a:spcBef>
              <a:spcAft>
                <a:spcPts val="600"/>
              </a:spcAft>
              <a:buClrTx/>
              <a:buSzTx/>
              <a:buFontTx/>
              <a:buNone/>
              <a:tabLst/>
              <a:defRPr/>
            </a:pPr>
            <a:r>
              <a:rPr lang="nl-NL" b="0" i="0" u="none" strike="noStrike" kern="1200" cap="none" spc="0" normalizeH="0" dirty="0">
                <a:ln>
                  <a:noFill/>
                </a:ln>
                <a:solidFill>
                  <a:prstClr val="black">
                    <a:tint val="75000"/>
                  </a:prstClr>
                </a:solidFill>
                <a:effectLst/>
                <a:uLnTx/>
                <a:uFillTx/>
              </a:rPr>
              <a:t>  </a:t>
            </a:r>
          </a:p>
        </p:txBody>
      </p:sp>
      <p:sp>
        <p:nvSpPr>
          <p:cNvPr id="16" name="Tijdelijke aanduiding voor dianummer 15">
            <a:extLst>
              <a:ext uri="{FF2B5EF4-FFF2-40B4-BE49-F238E27FC236}">
                <a16:creationId xmlns:a16="http://schemas.microsoft.com/office/drawing/2014/main" id="{46EEA4F1-5FA3-4EBF-97F1-DF392077DB76}"/>
              </a:ext>
            </a:extLst>
          </p:cNvPr>
          <p:cNvSpPr>
            <a:spLocks noGrp="1"/>
          </p:cNvSpPr>
          <p:nvPr>
            <p:ph type="sldNum" sz="quarter" idx="12"/>
          </p:nvPr>
        </p:nvSpPr>
        <p:spPr>
          <a:xfrm>
            <a:off x="8610600" y="6356350"/>
            <a:ext cx="2743200" cy="365125"/>
          </a:xfrm>
        </p:spPr>
        <p:txBody>
          <a:bodyPr rtlCol="0" anchor="ctr">
            <a:normAutofit/>
          </a:bodyPr>
          <a:lstStyle/>
          <a:p>
            <a:pPr marL="0" marR="0" lvl="0" indent="0" defTabSz="914400" rtl="0" eaLnBrk="1" fontAlgn="auto" latinLnBrk="0" hangingPunct="1">
              <a:spcBef>
                <a:spcPts val="0"/>
              </a:spcBef>
              <a:spcAft>
                <a:spcPts val="600"/>
              </a:spcAft>
              <a:buClrTx/>
              <a:buSzTx/>
              <a:buFontTx/>
              <a:buNone/>
              <a:tabLst/>
              <a:defRPr/>
            </a:pPr>
            <a:fld id="{D76B855D-E9CC-4FF8-AD85-6CDC7B89A0DE}" type="slidenum">
              <a:rPr kumimoji="0" lang="nl-NL" b="0" i="0" u="none" strike="noStrike" kern="1200" cap="none" spc="0" normalizeH="0" baseline="0" smtClean="0">
                <a:ln>
                  <a:noFill/>
                </a:ln>
                <a:solidFill>
                  <a:prstClr val="black">
                    <a:tint val="75000"/>
                  </a:prstClr>
                </a:solidFill>
                <a:effectLst/>
                <a:uLnTx/>
                <a:uFillTx/>
              </a:rPr>
              <a:pPr marL="0" marR="0" lvl="0" indent="0" defTabSz="914400" rtl="0" eaLnBrk="1" fontAlgn="auto" latinLnBrk="0" hangingPunct="1">
                <a:spcBef>
                  <a:spcPts val="0"/>
                </a:spcBef>
                <a:spcAft>
                  <a:spcPts val="600"/>
                </a:spcAft>
                <a:buClrTx/>
                <a:buSzTx/>
                <a:buFontTx/>
                <a:buNone/>
                <a:tabLst/>
                <a:defRPr/>
              </a:pPr>
              <a:t>4</a:t>
            </a:fld>
            <a:endParaRPr kumimoji="0" lang="nl-NL" b="0" i="0" u="none" strike="noStrike" kern="1200" cap="none" spc="0" normalizeH="0" baseline="0">
              <a:ln>
                <a:noFill/>
              </a:ln>
              <a:solidFill>
                <a:prstClr val="black">
                  <a:tint val="75000"/>
                </a:prstClr>
              </a:solidFill>
              <a:effectLst/>
              <a:uLnTx/>
              <a:uFillTx/>
            </a:endParaRPr>
          </a:p>
        </p:txBody>
      </p:sp>
    </p:spTree>
    <p:extLst>
      <p:ext uri="{BB962C8B-B14F-4D97-AF65-F5344CB8AC3E}">
        <p14:creationId xmlns:p14="http://schemas.microsoft.com/office/powerpoint/2010/main" val="875899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B290457-2071-4F7C-9327-CE85A282B4D5}"/>
              </a:ext>
            </a:extLst>
          </p:cNvPr>
          <p:cNvSpPr>
            <a:spLocks noGrp="1"/>
          </p:cNvSpPr>
          <p:nvPr>
            <p:ph type="title"/>
          </p:nvPr>
        </p:nvSpPr>
        <p:spPr>
          <a:xfrm>
            <a:off x="839788" y="365125"/>
            <a:ext cx="10515600" cy="1325563"/>
          </a:xfrm>
        </p:spPr>
        <p:txBody>
          <a:bodyPr rtlCol="0" anchor="ctr">
            <a:normAutofit/>
          </a:bodyPr>
          <a:lstStyle/>
          <a:p>
            <a:pPr rtl="0"/>
            <a:r>
              <a:rPr lang="nl-NL" dirty="0"/>
              <a:t>Inclusie in het onderwijs</a:t>
            </a:r>
          </a:p>
        </p:txBody>
      </p:sp>
      <p:sp>
        <p:nvSpPr>
          <p:cNvPr id="5" name="Tijdelijke aanduiding voor inhoud 4">
            <a:extLst>
              <a:ext uri="{FF2B5EF4-FFF2-40B4-BE49-F238E27FC236}">
                <a16:creationId xmlns:a16="http://schemas.microsoft.com/office/drawing/2014/main" id="{B67B1E24-2840-4BB0-AE5A-2320A01CB80F}"/>
              </a:ext>
            </a:extLst>
          </p:cNvPr>
          <p:cNvSpPr>
            <a:spLocks noGrp="1"/>
          </p:cNvSpPr>
          <p:nvPr>
            <p:ph type="body" idx="1"/>
          </p:nvPr>
        </p:nvSpPr>
        <p:spPr>
          <a:xfrm>
            <a:off x="839788" y="1681163"/>
            <a:ext cx="5157787" cy="823912"/>
          </a:xfrm>
        </p:spPr>
        <p:txBody>
          <a:bodyPr rtlCol="0" anchor="b">
            <a:normAutofit fontScale="70000" lnSpcReduction="20000"/>
          </a:bodyPr>
          <a:lstStyle/>
          <a:p>
            <a:pPr rtl="0"/>
            <a:endParaRPr lang="nl-NL" b="0" i="0">
              <a:effectLst/>
            </a:endParaRPr>
          </a:p>
          <a:p>
            <a:pPr rtl="0"/>
            <a:endParaRPr lang="nl-NL"/>
          </a:p>
          <a:p>
            <a:pPr rtl="0"/>
            <a:endParaRPr lang="nl-NL" b="0" i="0">
              <a:effectLst/>
            </a:endParaRPr>
          </a:p>
          <a:p>
            <a:pPr rtl="0"/>
            <a:endParaRPr lang="nl-NL" b="0" i="0">
              <a:effectLst/>
            </a:endParaRPr>
          </a:p>
          <a:p>
            <a:pPr rtl="0"/>
            <a:endParaRPr lang="nl-NL"/>
          </a:p>
          <a:p>
            <a:pPr rtl="0"/>
            <a:endParaRPr lang="nl-NL" b="0" i="0">
              <a:effectLst/>
            </a:endParaRPr>
          </a:p>
          <a:p>
            <a:pPr rtl="0"/>
            <a:endParaRPr lang="nl-NL" b="0" i="0">
              <a:effectLst/>
            </a:endParaRPr>
          </a:p>
        </p:txBody>
      </p:sp>
      <p:pic>
        <p:nvPicPr>
          <p:cNvPr id="11" name="Afbeelding 10" descr="Afbeelding met tekst, schermopname, diagram, Elektrisch blauw&#10;&#10;Automatisch gegenereerde beschrijving">
            <a:extLst>
              <a:ext uri="{FF2B5EF4-FFF2-40B4-BE49-F238E27FC236}">
                <a16:creationId xmlns:a16="http://schemas.microsoft.com/office/drawing/2014/main" id="{F2757835-46FB-AEC3-686E-CB60D60701EC}"/>
              </a:ext>
            </a:extLst>
          </p:cNvPr>
          <p:cNvPicPr>
            <a:picLocks noChangeAspect="1"/>
          </p:cNvPicPr>
          <p:nvPr/>
        </p:nvPicPr>
        <p:blipFill>
          <a:blip r:embed="rId3"/>
          <a:stretch>
            <a:fillRect/>
          </a:stretch>
        </p:blipFill>
        <p:spPr>
          <a:xfrm>
            <a:off x="839788" y="2935425"/>
            <a:ext cx="5157787" cy="2823888"/>
          </a:xfrm>
          <a:prstGeom prst="rect">
            <a:avLst/>
          </a:prstGeom>
          <a:noFill/>
        </p:spPr>
      </p:pic>
      <p:sp>
        <p:nvSpPr>
          <p:cNvPr id="18" name="Text Placeholder 4">
            <a:extLst>
              <a:ext uri="{FF2B5EF4-FFF2-40B4-BE49-F238E27FC236}">
                <a16:creationId xmlns:a16="http://schemas.microsoft.com/office/drawing/2014/main" id="{3904BB11-42F5-E5DA-5F6D-85C5EB201027}"/>
              </a:ext>
            </a:extLst>
          </p:cNvPr>
          <p:cNvSpPr>
            <a:spLocks noGrp="1"/>
          </p:cNvSpPr>
          <p:nvPr>
            <p:ph type="body" sz="quarter" idx="3"/>
          </p:nvPr>
        </p:nvSpPr>
        <p:spPr>
          <a:xfrm>
            <a:off x="6172200" y="1681163"/>
            <a:ext cx="5183188" cy="823912"/>
          </a:xfrm>
        </p:spPr>
        <p:txBody>
          <a:bodyPr>
            <a:normAutofit fontScale="70000" lnSpcReduction="20000"/>
          </a:bodyPr>
          <a:lstStyle/>
          <a:p>
            <a:r>
              <a:rPr lang="nl-NL" b="1" i="0" dirty="0">
                <a:solidFill>
                  <a:srgbClr val="6A615D"/>
                </a:solidFill>
                <a:effectLst/>
                <a:latin typeface="-apple-system"/>
              </a:rPr>
              <a:t>“Elk mens is uniek in zijn eigen ontwikkeling, maar niemand kan het alleen” </a:t>
            </a:r>
          </a:p>
          <a:p>
            <a:r>
              <a:rPr lang="nl-NL" sz="2400" b="0" i="1" dirty="0">
                <a:solidFill>
                  <a:srgbClr val="6A615D"/>
                </a:solidFill>
                <a:effectLst/>
                <a:latin typeface="-apple-system"/>
              </a:rPr>
              <a:t>Emiel van Doorn (van stichting: </a:t>
            </a:r>
            <a:r>
              <a:rPr lang="nl-NL" sz="2400" b="0" i="1" dirty="0" err="1">
                <a:solidFill>
                  <a:srgbClr val="6A615D"/>
                </a:solidFill>
                <a:effectLst/>
                <a:latin typeface="-apple-system"/>
              </a:rPr>
              <a:t>StiBCO</a:t>
            </a:r>
            <a:r>
              <a:rPr lang="nl-NL" sz="2400" b="0" i="1" dirty="0">
                <a:solidFill>
                  <a:srgbClr val="6A615D"/>
                </a:solidFill>
                <a:effectLst/>
                <a:latin typeface="-apple-system"/>
              </a:rPr>
              <a:t>)</a:t>
            </a:r>
            <a:endParaRPr lang="en-US" dirty="0"/>
          </a:p>
        </p:txBody>
      </p:sp>
      <p:sp>
        <p:nvSpPr>
          <p:cNvPr id="23" name="Content Placeholder 5">
            <a:extLst>
              <a:ext uri="{FF2B5EF4-FFF2-40B4-BE49-F238E27FC236}">
                <a16:creationId xmlns:a16="http://schemas.microsoft.com/office/drawing/2014/main" id="{F9E20638-B274-1074-EA31-1F61AD032D79}"/>
              </a:ext>
            </a:extLst>
          </p:cNvPr>
          <p:cNvSpPr>
            <a:spLocks noGrp="1"/>
          </p:cNvSpPr>
          <p:nvPr>
            <p:ph sz="quarter" idx="4"/>
          </p:nvPr>
        </p:nvSpPr>
        <p:spPr>
          <a:xfrm>
            <a:off x="6172200" y="2505075"/>
            <a:ext cx="5183188" cy="3684588"/>
          </a:xfrm>
        </p:spPr>
        <p:txBody>
          <a:bodyPr>
            <a:normAutofit lnSpcReduction="10000"/>
          </a:bodyPr>
          <a:lstStyle/>
          <a:p>
            <a:pPr marL="0" indent="0">
              <a:buNone/>
            </a:pPr>
            <a:r>
              <a:rPr lang="nl-NL" b="0" i="1" dirty="0">
                <a:solidFill>
                  <a:srgbClr val="6A615D"/>
                </a:solidFill>
                <a:effectLst/>
                <a:latin typeface="-apple-system"/>
              </a:rPr>
              <a:t>De kracht van een inclusieve samenleving is dat we samen (ontwikkel)uitdagingen aan durven gaan, daarbij gebruik makend van ieders kwaliteiten en mogelijkheden, zonder elkaars beperkingen te ontkennen. Het voordeel van samenwerken is dat we in interactie met de ander onze eigen mogelijkheden verder kunnen ontwikkelen en onze beperkingen kunnen compenseren met de kwaliteiten van elkaar. </a:t>
            </a:r>
          </a:p>
          <a:p>
            <a:pPr marL="0" indent="0">
              <a:buNone/>
            </a:pPr>
            <a:endParaRPr lang="en-US" sz="1700" i="1" dirty="0"/>
          </a:p>
        </p:txBody>
      </p:sp>
      <p:sp>
        <p:nvSpPr>
          <p:cNvPr id="14" name="Tijdelijke aanduiding voor datum 13">
            <a:extLst>
              <a:ext uri="{FF2B5EF4-FFF2-40B4-BE49-F238E27FC236}">
                <a16:creationId xmlns:a16="http://schemas.microsoft.com/office/drawing/2014/main" id="{A01CAB10-68AF-4904-BD59-D332B297A10F}"/>
              </a:ext>
            </a:extLst>
          </p:cNvPr>
          <p:cNvSpPr>
            <a:spLocks noGrp="1"/>
          </p:cNvSpPr>
          <p:nvPr>
            <p:ph type="dt" sz="half" idx="10"/>
          </p:nvPr>
        </p:nvSpPr>
        <p:spPr>
          <a:xfrm>
            <a:off x="838200" y="6356350"/>
            <a:ext cx="2743200" cy="365125"/>
          </a:xfrm>
        </p:spPr>
        <p:txBody>
          <a:bodyPr rtlCol="0" anchor="ctr">
            <a:normAutofit/>
          </a:bodyPr>
          <a:lstStyle/>
          <a:p>
            <a:pPr marL="0" marR="0" lvl="0" indent="0" defTabSz="914400" rtl="0" eaLnBrk="1" fontAlgn="auto" latinLnBrk="0" hangingPunct="1">
              <a:spcBef>
                <a:spcPts val="0"/>
              </a:spcBef>
              <a:spcAft>
                <a:spcPts val="600"/>
              </a:spcAft>
              <a:buClrTx/>
              <a:buSzTx/>
              <a:buFontTx/>
              <a:buNone/>
              <a:tabLst/>
              <a:defRPr/>
            </a:pPr>
            <a:r>
              <a:rPr lang="nl-NL" b="0" i="0" u="none" strike="noStrike" kern="1200" cap="none" spc="0" normalizeH="0" dirty="0">
                <a:ln>
                  <a:noFill/>
                </a:ln>
                <a:solidFill>
                  <a:prstClr val="black">
                    <a:tint val="75000"/>
                  </a:prstClr>
                </a:solidFill>
                <a:effectLst/>
                <a:uLnTx/>
                <a:uFillTx/>
              </a:rPr>
              <a:t>  </a:t>
            </a:r>
          </a:p>
        </p:txBody>
      </p:sp>
      <p:sp>
        <p:nvSpPr>
          <p:cNvPr id="15" name="Tijdelijke aanduiding voor voettekst 14">
            <a:extLst>
              <a:ext uri="{FF2B5EF4-FFF2-40B4-BE49-F238E27FC236}">
                <a16:creationId xmlns:a16="http://schemas.microsoft.com/office/drawing/2014/main" id="{96B342A5-1683-4650-BB07-B98D8B23C1FC}"/>
              </a:ext>
            </a:extLst>
          </p:cNvPr>
          <p:cNvSpPr>
            <a:spLocks noGrp="1"/>
          </p:cNvSpPr>
          <p:nvPr>
            <p:ph type="ftr" sz="quarter" idx="11"/>
          </p:nvPr>
        </p:nvSpPr>
        <p:spPr>
          <a:xfrm>
            <a:off x="4038600" y="6356350"/>
            <a:ext cx="4114800" cy="365125"/>
          </a:xfrm>
        </p:spPr>
        <p:txBody>
          <a:bodyPr rtlCol="0" anchor="ctr">
            <a:normAutofit/>
          </a:bodyPr>
          <a:lstStyle/>
          <a:p>
            <a:pPr marL="0" marR="0" lvl="0" indent="0" defTabSz="914400" rtl="0" eaLnBrk="1" fontAlgn="auto" latinLnBrk="0" hangingPunct="1">
              <a:spcBef>
                <a:spcPts val="0"/>
              </a:spcBef>
              <a:spcAft>
                <a:spcPts val="600"/>
              </a:spcAft>
              <a:buClrTx/>
              <a:buSzTx/>
              <a:buFontTx/>
              <a:buNone/>
              <a:tabLst/>
              <a:defRPr/>
            </a:pPr>
            <a:r>
              <a:rPr lang="nl-NL" b="0" i="0" u="none" strike="noStrike" kern="1200" cap="none" spc="0" normalizeH="0" dirty="0">
                <a:ln>
                  <a:noFill/>
                </a:ln>
                <a:solidFill>
                  <a:prstClr val="black">
                    <a:tint val="75000"/>
                  </a:prstClr>
                </a:solidFill>
                <a:effectLst/>
                <a:uLnTx/>
                <a:uFillTx/>
              </a:rPr>
              <a:t>  </a:t>
            </a:r>
          </a:p>
        </p:txBody>
      </p:sp>
      <p:sp>
        <p:nvSpPr>
          <p:cNvPr id="16" name="Tijdelijke aanduiding voor dianummer 15">
            <a:extLst>
              <a:ext uri="{FF2B5EF4-FFF2-40B4-BE49-F238E27FC236}">
                <a16:creationId xmlns:a16="http://schemas.microsoft.com/office/drawing/2014/main" id="{46EEA4F1-5FA3-4EBF-97F1-DF392077DB76}"/>
              </a:ext>
            </a:extLst>
          </p:cNvPr>
          <p:cNvSpPr>
            <a:spLocks noGrp="1"/>
          </p:cNvSpPr>
          <p:nvPr>
            <p:ph type="sldNum" sz="quarter" idx="12"/>
          </p:nvPr>
        </p:nvSpPr>
        <p:spPr>
          <a:xfrm>
            <a:off x="8610600" y="6356350"/>
            <a:ext cx="2743200" cy="365125"/>
          </a:xfrm>
        </p:spPr>
        <p:txBody>
          <a:bodyPr rtlCol="0" anchor="ctr">
            <a:normAutofit/>
          </a:bodyPr>
          <a:lstStyle/>
          <a:p>
            <a:pPr marL="0" marR="0" lvl="0" indent="0" defTabSz="914400" rtl="0" eaLnBrk="1" fontAlgn="auto" latinLnBrk="0" hangingPunct="1">
              <a:spcBef>
                <a:spcPts val="0"/>
              </a:spcBef>
              <a:spcAft>
                <a:spcPts val="600"/>
              </a:spcAft>
              <a:buClrTx/>
              <a:buSzTx/>
              <a:buFontTx/>
              <a:buNone/>
              <a:tabLst/>
              <a:defRPr/>
            </a:pPr>
            <a:fld id="{D76B855D-E9CC-4FF8-AD85-6CDC7B89A0DE}" type="slidenum">
              <a:rPr kumimoji="0" lang="nl-NL" b="0" i="0" u="none" strike="noStrike" kern="1200" cap="none" spc="0" normalizeH="0" baseline="0" smtClean="0">
                <a:ln>
                  <a:noFill/>
                </a:ln>
                <a:solidFill>
                  <a:prstClr val="black">
                    <a:tint val="75000"/>
                  </a:prstClr>
                </a:solidFill>
                <a:effectLst/>
                <a:uLnTx/>
                <a:uFillTx/>
              </a:rPr>
              <a:pPr marL="0" marR="0" lvl="0" indent="0" defTabSz="914400" rtl="0" eaLnBrk="1" fontAlgn="auto" latinLnBrk="0" hangingPunct="1">
                <a:spcBef>
                  <a:spcPts val="0"/>
                </a:spcBef>
                <a:spcAft>
                  <a:spcPts val="600"/>
                </a:spcAft>
                <a:buClrTx/>
                <a:buSzTx/>
                <a:buFontTx/>
                <a:buNone/>
                <a:tabLst/>
                <a:defRPr/>
              </a:pPr>
              <a:t>5</a:t>
            </a:fld>
            <a:endParaRPr kumimoji="0" lang="nl-NL" b="0" i="0" u="none" strike="noStrike" kern="1200" cap="none" spc="0" normalizeH="0" baseline="0">
              <a:ln>
                <a:noFill/>
              </a:ln>
              <a:solidFill>
                <a:prstClr val="black">
                  <a:tint val="75000"/>
                </a:prstClr>
              </a:solidFill>
              <a:effectLst/>
              <a:uLnTx/>
              <a:uFillTx/>
            </a:endParaRPr>
          </a:p>
        </p:txBody>
      </p:sp>
    </p:spTree>
    <p:extLst>
      <p:ext uri="{BB962C8B-B14F-4D97-AF65-F5344CB8AC3E}">
        <p14:creationId xmlns:p14="http://schemas.microsoft.com/office/powerpoint/2010/main" val="3933962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687281-695B-8A8B-FF54-007279C14CD2}"/>
              </a:ext>
            </a:extLst>
          </p:cNvPr>
          <p:cNvSpPr>
            <a:spLocks noGrp="1"/>
          </p:cNvSpPr>
          <p:nvPr>
            <p:ph type="title"/>
          </p:nvPr>
        </p:nvSpPr>
        <p:spPr/>
        <p:txBody>
          <a:bodyPr/>
          <a:lstStyle/>
          <a:p>
            <a:r>
              <a:rPr lang="nl-NL" dirty="0">
                <a:hlinkClick r:id="rId2"/>
              </a:rPr>
              <a:t>Trailer van de </a:t>
            </a:r>
            <a:r>
              <a:rPr lang="nl-NL" dirty="0" err="1">
                <a:hlinkClick r:id="rId2"/>
              </a:rPr>
              <a:t>docu</a:t>
            </a:r>
            <a:endParaRPr lang="nl-NL" dirty="0"/>
          </a:p>
        </p:txBody>
      </p:sp>
      <p:sp>
        <p:nvSpPr>
          <p:cNvPr id="3" name="Tijdelijke aanduiding voor inhoud 2">
            <a:extLst>
              <a:ext uri="{FF2B5EF4-FFF2-40B4-BE49-F238E27FC236}">
                <a16:creationId xmlns:a16="http://schemas.microsoft.com/office/drawing/2014/main" id="{A6CC0223-4002-F203-4E83-EB610B11EDE3}"/>
              </a:ext>
            </a:extLst>
          </p:cNvPr>
          <p:cNvSpPr>
            <a:spLocks noGrp="1"/>
          </p:cNvSpPr>
          <p:nvPr>
            <p:ph idx="1"/>
          </p:nvPr>
        </p:nvSpPr>
        <p:spPr/>
        <p:txBody>
          <a:bodyPr>
            <a:normAutofit fontScale="92500"/>
          </a:bodyPr>
          <a:lstStyle/>
          <a:p>
            <a:r>
              <a:rPr lang="nl-NL" dirty="0"/>
              <a:t>Franka heeft syndroom van </a:t>
            </a:r>
            <a:r>
              <a:rPr lang="nl-NL" dirty="0" err="1"/>
              <a:t>Usher</a:t>
            </a:r>
            <a:r>
              <a:rPr lang="nl-NL" dirty="0"/>
              <a:t>. (morgen kan het </a:t>
            </a:r>
            <a:r>
              <a:rPr lang="nl-NL"/>
              <a:t>donker zijn)</a:t>
            </a:r>
            <a:endParaRPr lang="nl-NL" dirty="0"/>
          </a:p>
          <a:p>
            <a:endParaRPr lang="nl-NL" dirty="0"/>
          </a:p>
          <a:p>
            <a:r>
              <a:rPr lang="nl-NL" dirty="0"/>
              <a:t>“</a:t>
            </a:r>
            <a:r>
              <a:rPr lang="nl-NL" i="1" dirty="0"/>
              <a:t>We hadden liever gezien dat ze gewoon ‘normaal’ was, net als die andere drie “ </a:t>
            </a:r>
            <a:r>
              <a:rPr lang="nl-NL" dirty="0"/>
              <a:t>: zegt moeder.</a:t>
            </a:r>
          </a:p>
          <a:p>
            <a:endParaRPr lang="nl-NL" dirty="0"/>
          </a:p>
          <a:p>
            <a:r>
              <a:rPr lang="nl-NL" dirty="0"/>
              <a:t>Werk van Franka: vanaf 00:58 </a:t>
            </a:r>
          </a:p>
        </p:txBody>
      </p:sp>
      <p:sp>
        <p:nvSpPr>
          <p:cNvPr id="4" name="Tijdelijke aanduiding voor datum 3">
            <a:extLst>
              <a:ext uri="{FF2B5EF4-FFF2-40B4-BE49-F238E27FC236}">
                <a16:creationId xmlns:a16="http://schemas.microsoft.com/office/drawing/2014/main" id="{5F4D7AB2-4513-AE4E-4EEF-357B0BE1693D}"/>
              </a:ext>
            </a:extLst>
          </p:cNvPr>
          <p:cNvSpPr>
            <a:spLocks noGrp="1"/>
          </p:cNvSpPr>
          <p:nvPr>
            <p:ph type="dt" sz="half" idx="10"/>
          </p:nvPr>
        </p:nvSpPr>
        <p:spPr/>
        <p:txBody>
          <a:bodyPr/>
          <a:lstStyle/>
          <a:p>
            <a:pPr rtl="0">
              <a:defRPr/>
            </a:pPr>
            <a:r>
              <a:rPr lang="nl-NL" noProof="0">
                <a:solidFill>
                  <a:prstClr val="black">
                    <a:tint val="75000"/>
                  </a:prstClr>
                </a:solidFill>
              </a:rPr>
              <a:t>3-9-20XX</a:t>
            </a:r>
          </a:p>
        </p:txBody>
      </p:sp>
      <p:sp>
        <p:nvSpPr>
          <p:cNvPr id="5" name="Tijdelijke aanduiding voor voettekst 4">
            <a:extLst>
              <a:ext uri="{FF2B5EF4-FFF2-40B4-BE49-F238E27FC236}">
                <a16:creationId xmlns:a16="http://schemas.microsoft.com/office/drawing/2014/main" id="{0911AA4B-9083-425E-098C-CDC0173DA116}"/>
              </a:ext>
            </a:extLst>
          </p:cNvPr>
          <p:cNvSpPr>
            <a:spLocks noGrp="1"/>
          </p:cNvSpPr>
          <p:nvPr>
            <p:ph type="ftr" sz="quarter" idx="11"/>
          </p:nvPr>
        </p:nvSpPr>
        <p:spPr/>
        <p:txBody>
          <a:bodyPr/>
          <a:lstStyle/>
          <a:p>
            <a:pPr rtl="0">
              <a:defRPr/>
            </a:pPr>
            <a:r>
              <a:rPr lang="nl-NL" noProof="0">
                <a:solidFill>
                  <a:prstClr val="black">
                    <a:tint val="75000"/>
                  </a:prstClr>
                </a:solidFill>
              </a:rPr>
              <a:t>Presentatietitel</a:t>
            </a:r>
          </a:p>
        </p:txBody>
      </p:sp>
      <p:sp>
        <p:nvSpPr>
          <p:cNvPr id="6" name="Tijdelijke aanduiding voor dianummer 5">
            <a:extLst>
              <a:ext uri="{FF2B5EF4-FFF2-40B4-BE49-F238E27FC236}">
                <a16:creationId xmlns:a16="http://schemas.microsoft.com/office/drawing/2014/main" id="{F6C8822C-1F76-C740-0927-AE62F86324A4}"/>
              </a:ext>
            </a:extLst>
          </p:cNvPr>
          <p:cNvSpPr>
            <a:spLocks noGrp="1"/>
          </p:cNvSpPr>
          <p:nvPr>
            <p:ph type="sldNum" sz="quarter" idx="12"/>
          </p:nvPr>
        </p:nvSpPr>
        <p:spPr/>
        <p:txBody>
          <a:bodyPr/>
          <a:lstStyle/>
          <a:p>
            <a:pPr rtl="0">
              <a:defRPr/>
            </a:pPr>
            <a:fld id="{D76B855D-E9CC-4FF8-AD85-6CDC7B89A0DE}" type="slidenum">
              <a:rPr lang="nl-NL" noProof="0" smtClean="0">
                <a:solidFill>
                  <a:prstClr val="black">
                    <a:tint val="75000"/>
                  </a:prstClr>
                </a:solidFill>
              </a:rPr>
              <a:pPr rtl="0">
                <a:defRPr/>
              </a:pPr>
              <a:t>6</a:t>
            </a:fld>
            <a:endParaRPr lang="nl-NL" noProof="0">
              <a:solidFill>
                <a:prstClr val="black">
                  <a:tint val="75000"/>
                </a:prstClr>
              </a:solidFill>
            </a:endParaRPr>
          </a:p>
        </p:txBody>
      </p:sp>
    </p:spTree>
    <p:extLst>
      <p:ext uri="{BB962C8B-B14F-4D97-AF65-F5344CB8AC3E}">
        <p14:creationId xmlns:p14="http://schemas.microsoft.com/office/powerpoint/2010/main" val="2679576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C1D19D-BFF7-D17A-60B8-F139E0A00597}"/>
              </a:ext>
            </a:extLst>
          </p:cNvPr>
          <p:cNvSpPr>
            <a:spLocks noGrp="1"/>
          </p:cNvSpPr>
          <p:nvPr>
            <p:ph type="title"/>
          </p:nvPr>
        </p:nvSpPr>
        <p:spPr/>
        <p:txBody>
          <a:bodyPr/>
          <a:lstStyle/>
          <a:p>
            <a:r>
              <a:rPr lang="nl-NL" dirty="0"/>
              <a:t>Korte Pauze</a:t>
            </a:r>
          </a:p>
        </p:txBody>
      </p:sp>
      <p:sp>
        <p:nvSpPr>
          <p:cNvPr id="4" name="Tijdelijke aanduiding voor datum 3">
            <a:extLst>
              <a:ext uri="{FF2B5EF4-FFF2-40B4-BE49-F238E27FC236}">
                <a16:creationId xmlns:a16="http://schemas.microsoft.com/office/drawing/2014/main" id="{D084887E-4155-DA73-C671-23622F0BD21F}"/>
              </a:ext>
            </a:extLst>
          </p:cNvPr>
          <p:cNvSpPr>
            <a:spLocks noGrp="1"/>
          </p:cNvSpPr>
          <p:nvPr>
            <p:ph type="dt" sz="half" idx="10"/>
          </p:nvPr>
        </p:nvSpPr>
        <p:spPr/>
        <p:txBody>
          <a:bodyPr/>
          <a:lstStyle/>
          <a:p>
            <a:pPr rtl="0">
              <a:defRPr/>
            </a:pPr>
            <a:r>
              <a:rPr lang="nl-NL" noProof="0">
                <a:solidFill>
                  <a:prstClr val="black">
                    <a:tint val="75000"/>
                  </a:prstClr>
                </a:solidFill>
              </a:rPr>
              <a:t>3-9-20XX</a:t>
            </a:r>
          </a:p>
        </p:txBody>
      </p:sp>
      <p:sp>
        <p:nvSpPr>
          <p:cNvPr id="5" name="Tijdelijke aanduiding voor voettekst 4">
            <a:extLst>
              <a:ext uri="{FF2B5EF4-FFF2-40B4-BE49-F238E27FC236}">
                <a16:creationId xmlns:a16="http://schemas.microsoft.com/office/drawing/2014/main" id="{A4231EDA-8A41-70B5-9E75-5D2FF0DFFDC6}"/>
              </a:ext>
            </a:extLst>
          </p:cNvPr>
          <p:cNvSpPr>
            <a:spLocks noGrp="1"/>
          </p:cNvSpPr>
          <p:nvPr>
            <p:ph type="ftr" sz="quarter" idx="11"/>
          </p:nvPr>
        </p:nvSpPr>
        <p:spPr/>
        <p:txBody>
          <a:bodyPr/>
          <a:lstStyle/>
          <a:p>
            <a:pPr rtl="0">
              <a:defRPr/>
            </a:pPr>
            <a:r>
              <a:rPr lang="nl-NL" noProof="0">
                <a:solidFill>
                  <a:prstClr val="black">
                    <a:tint val="75000"/>
                  </a:prstClr>
                </a:solidFill>
              </a:rPr>
              <a:t>Presentatietitel</a:t>
            </a:r>
          </a:p>
        </p:txBody>
      </p:sp>
      <p:sp>
        <p:nvSpPr>
          <p:cNvPr id="6" name="Tijdelijke aanduiding voor dianummer 5">
            <a:extLst>
              <a:ext uri="{FF2B5EF4-FFF2-40B4-BE49-F238E27FC236}">
                <a16:creationId xmlns:a16="http://schemas.microsoft.com/office/drawing/2014/main" id="{10A3C2D1-4F23-D645-4805-4CA241F32F7A}"/>
              </a:ext>
            </a:extLst>
          </p:cNvPr>
          <p:cNvSpPr>
            <a:spLocks noGrp="1"/>
          </p:cNvSpPr>
          <p:nvPr>
            <p:ph type="sldNum" sz="quarter" idx="12"/>
          </p:nvPr>
        </p:nvSpPr>
        <p:spPr/>
        <p:txBody>
          <a:bodyPr/>
          <a:lstStyle/>
          <a:p>
            <a:pPr rtl="0">
              <a:defRPr/>
            </a:pPr>
            <a:fld id="{D76B855D-E9CC-4FF8-AD85-6CDC7B89A0DE}" type="slidenum">
              <a:rPr lang="nl-NL" noProof="0" smtClean="0">
                <a:solidFill>
                  <a:prstClr val="black">
                    <a:tint val="75000"/>
                  </a:prstClr>
                </a:solidFill>
              </a:rPr>
              <a:pPr rtl="0">
                <a:defRPr/>
              </a:pPr>
              <a:t>7</a:t>
            </a:fld>
            <a:endParaRPr lang="nl-NL" noProof="0">
              <a:solidFill>
                <a:prstClr val="black">
                  <a:tint val="75000"/>
                </a:prstClr>
              </a:solidFill>
            </a:endParaRPr>
          </a:p>
        </p:txBody>
      </p:sp>
      <p:sp>
        <p:nvSpPr>
          <p:cNvPr id="9" name="Tijdelijke aanduiding voor inhoud 8">
            <a:extLst>
              <a:ext uri="{FF2B5EF4-FFF2-40B4-BE49-F238E27FC236}">
                <a16:creationId xmlns:a16="http://schemas.microsoft.com/office/drawing/2014/main" id="{09A4491E-A44F-0EC0-75E9-0DEC0C426809}"/>
              </a:ext>
            </a:extLst>
          </p:cNvPr>
          <p:cNvSpPr>
            <a:spLocks noGrp="1"/>
          </p:cNvSpPr>
          <p:nvPr>
            <p:ph idx="1"/>
          </p:nvPr>
        </p:nvSpPr>
        <p:spPr/>
        <p:txBody>
          <a:bodyPr/>
          <a:lstStyle/>
          <a:p>
            <a:r>
              <a:rPr lang="nl-NL" dirty="0"/>
              <a:t>Wat voor soort werk zou jij geschikt vinden voor Franka? </a:t>
            </a:r>
          </a:p>
        </p:txBody>
      </p:sp>
    </p:spTree>
    <p:extLst>
      <p:ext uri="{BB962C8B-B14F-4D97-AF65-F5344CB8AC3E}">
        <p14:creationId xmlns:p14="http://schemas.microsoft.com/office/powerpoint/2010/main" val="217489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2C3D40-E3A0-EFB9-9494-EBE81D3515C9}"/>
              </a:ext>
            </a:extLst>
          </p:cNvPr>
          <p:cNvSpPr>
            <a:spLocks noGrp="1"/>
          </p:cNvSpPr>
          <p:nvPr>
            <p:ph type="title"/>
          </p:nvPr>
        </p:nvSpPr>
        <p:spPr>
          <a:xfrm>
            <a:off x="1389888" y="1234440"/>
            <a:ext cx="3236976" cy="4069080"/>
          </a:xfrm>
        </p:spPr>
        <p:txBody>
          <a:bodyPr anchor="ctr">
            <a:normAutofit/>
          </a:bodyPr>
          <a:lstStyle/>
          <a:p>
            <a:r>
              <a:rPr lang="nl-NL" dirty="0"/>
              <a:t>Bezig met de opdracht </a:t>
            </a:r>
          </a:p>
        </p:txBody>
      </p:sp>
      <p:sp>
        <p:nvSpPr>
          <p:cNvPr id="11" name="Date Placeholder 2">
            <a:extLst>
              <a:ext uri="{FF2B5EF4-FFF2-40B4-BE49-F238E27FC236}">
                <a16:creationId xmlns:a16="http://schemas.microsoft.com/office/drawing/2014/main" id="{DC029B29-1E65-D757-02AC-56B7121D3DFB}"/>
              </a:ext>
            </a:extLst>
          </p:cNvPr>
          <p:cNvSpPr>
            <a:spLocks noGrp="1"/>
          </p:cNvSpPr>
          <p:nvPr>
            <p:ph type="dt" sz="half" idx="10"/>
          </p:nvPr>
        </p:nvSpPr>
        <p:spPr>
          <a:xfrm>
            <a:off x="1682496" y="6356350"/>
            <a:ext cx="1545336" cy="365125"/>
          </a:xfrm>
        </p:spPr>
        <p:txBody>
          <a:bodyPr/>
          <a:lstStyle/>
          <a:p>
            <a:pPr rtl="0">
              <a:spcAft>
                <a:spcPts val="600"/>
              </a:spcAft>
              <a:defRPr/>
            </a:pPr>
            <a:r>
              <a:rPr lang="nl-NL" noProof="0">
                <a:solidFill>
                  <a:prstClr val="black">
                    <a:tint val="75000"/>
                  </a:prstClr>
                </a:solidFill>
              </a:rPr>
              <a:t>3-9-20XX</a:t>
            </a:r>
          </a:p>
        </p:txBody>
      </p:sp>
      <p:sp>
        <p:nvSpPr>
          <p:cNvPr id="5" name="Tijdelijke aanduiding voor voettekst 4">
            <a:extLst>
              <a:ext uri="{FF2B5EF4-FFF2-40B4-BE49-F238E27FC236}">
                <a16:creationId xmlns:a16="http://schemas.microsoft.com/office/drawing/2014/main" id="{59801709-4318-D16C-451E-619640FAEAE8}"/>
              </a:ext>
            </a:extLst>
          </p:cNvPr>
          <p:cNvSpPr>
            <a:spLocks noGrp="1"/>
          </p:cNvSpPr>
          <p:nvPr>
            <p:ph type="ftr" sz="quarter" idx="11"/>
          </p:nvPr>
        </p:nvSpPr>
        <p:spPr>
          <a:xfrm>
            <a:off x="6099048" y="6356350"/>
            <a:ext cx="4114800" cy="365125"/>
          </a:xfrm>
        </p:spPr>
        <p:txBody>
          <a:bodyPr anchor="ctr">
            <a:normAutofit/>
          </a:bodyPr>
          <a:lstStyle/>
          <a:p>
            <a:pPr rtl="0">
              <a:spcAft>
                <a:spcPts val="600"/>
              </a:spcAft>
              <a:defRPr/>
            </a:pPr>
            <a:r>
              <a:rPr lang="nl-NL" noProof="0">
                <a:solidFill>
                  <a:prstClr val="black">
                    <a:tint val="75000"/>
                  </a:prstClr>
                </a:solidFill>
              </a:rPr>
              <a:t>Presentatietitel</a:t>
            </a:r>
          </a:p>
        </p:txBody>
      </p:sp>
      <p:sp>
        <p:nvSpPr>
          <p:cNvPr id="6" name="Tijdelijke aanduiding voor dianummer 5">
            <a:extLst>
              <a:ext uri="{FF2B5EF4-FFF2-40B4-BE49-F238E27FC236}">
                <a16:creationId xmlns:a16="http://schemas.microsoft.com/office/drawing/2014/main" id="{BE9F5F67-68A8-BDF5-5916-8DAF4E41D77C}"/>
              </a:ext>
            </a:extLst>
          </p:cNvPr>
          <p:cNvSpPr>
            <a:spLocks noGrp="1"/>
          </p:cNvSpPr>
          <p:nvPr>
            <p:ph type="sldNum" sz="quarter" idx="12"/>
          </p:nvPr>
        </p:nvSpPr>
        <p:spPr>
          <a:xfrm>
            <a:off x="10506456" y="6356350"/>
            <a:ext cx="850392" cy="365125"/>
          </a:xfrm>
        </p:spPr>
        <p:txBody>
          <a:bodyPr anchor="ctr">
            <a:normAutofit/>
          </a:bodyPr>
          <a:lstStyle/>
          <a:p>
            <a:pPr rtl="0">
              <a:spcAft>
                <a:spcPts val="600"/>
              </a:spcAft>
              <a:defRPr/>
            </a:pPr>
            <a:fld id="{D76B855D-E9CC-4FF8-AD85-6CDC7B89A0DE}" type="slidenum">
              <a:rPr lang="nl-NL" noProof="0" smtClean="0">
                <a:solidFill>
                  <a:prstClr val="black">
                    <a:tint val="75000"/>
                  </a:prstClr>
                </a:solidFill>
              </a:rPr>
              <a:pPr rtl="0">
                <a:spcAft>
                  <a:spcPts val="600"/>
                </a:spcAft>
                <a:defRPr/>
              </a:pPr>
              <a:t>8</a:t>
            </a:fld>
            <a:endParaRPr lang="nl-NL" noProof="0">
              <a:solidFill>
                <a:prstClr val="black">
                  <a:tint val="75000"/>
                </a:prstClr>
              </a:solidFill>
            </a:endParaRPr>
          </a:p>
        </p:txBody>
      </p:sp>
      <p:sp>
        <p:nvSpPr>
          <p:cNvPr id="13" name="Content Placeholder 5">
            <a:extLst>
              <a:ext uri="{FF2B5EF4-FFF2-40B4-BE49-F238E27FC236}">
                <a16:creationId xmlns:a16="http://schemas.microsoft.com/office/drawing/2014/main" id="{4EB5619A-F315-961A-44FD-FD272BD2C0F0}"/>
              </a:ext>
            </a:extLst>
          </p:cNvPr>
          <p:cNvSpPr>
            <a:spLocks noGrp="1"/>
          </p:cNvSpPr>
          <p:nvPr>
            <p:ph idx="1"/>
          </p:nvPr>
        </p:nvSpPr>
        <p:spPr>
          <a:xfrm>
            <a:off x="6665976" y="2551176"/>
            <a:ext cx="4709160" cy="1755648"/>
          </a:xfrm>
        </p:spPr>
        <p:txBody>
          <a:bodyPr/>
          <a:lstStyle/>
          <a:p>
            <a:r>
              <a:rPr lang="en-US" dirty="0" err="1"/>
              <a:t>Verder</a:t>
            </a:r>
            <a:r>
              <a:rPr lang="en-US" dirty="0"/>
              <a:t> met het </a:t>
            </a:r>
            <a:r>
              <a:rPr lang="en-US" dirty="0" err="1"/>
              <a:t>tijdschrift</a:t>
            </a:r>
            <a:r>
              <a:rPr lang="en-US"/>
              <a:t>. </a:t>
            </a:r>
          </a:p>
        </p:txBody>
      </p:sp>
    </p:spTree>
    <p:extLst>
      <p:ext uri="{BB962C8B-B14F-4D97-AF65-F5344CB8AC3E}">
        <p14:creationId xmlns:p14="http://schemas.microsoft.com/office/powerpoint/2010/main" val="2397051484"/>
      </p:ext>
    </p:extLst>
  </p:cSld>
  <p:clrMapOvr>
    <a:masterClrMapping/>
  </p:clrMapOvr>
</p:sld>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8167028_TF78504181_Win32" id="{1D605B26-1BD5-48B9-86CF-ADE08502F0A4}" vid="{0A6EA296-73B0-407A-9A0A-33D2140C5529}"/>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13533D-8C39-401E-8B75-B1AEEEC56B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EF148-1770-458F-8F5B-C3D0A278AA97}">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A449C04-64B3-4403-94B7-8D2284C38D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{6440FEBD-FB6A-442A-B32A-75D8E2249DB2}tf78504181_win32</Template>
  <TotalTime>240</TotalTime>
  <Words>276</Words>
  <Application>Microsoft Office PowerPoint</Application>
  <PresentationFormat>Breedbeeld</PresentationFormat>
  <Paragraphs>63</Paragraphs>
  <Slides>8</Slides>
  <Notes>5</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8</vt:i4>
      </vt:variant>
    </vt:vector>
  </HeadingPairs>
  <TitlesOfParts>
    <vt:vector size="15" baseType="lpstr">
      <vt:lpstr>-apple-system</vt:lpstr>
      <vt:lpstr>Arial</vt:lpstr>
      <vt:lpstr>Avenir Next LT Pro</vt:lpstr>
      <vt:lpstr>Calibri</vt:lpstr>
      <vt:lpstr>Candara</vt:lpstr>
      <vt:lpstr>Tw Cen MT</vt:lpstr>
      <vt:lpstr>ShapesVTI</vt:lpstr>
      <vt:lpstr>Diversiteit &amp; Inclusie</vt:lpstr>
      <vt:lpstr>Programma van vandaag</vt:lpstr>
      <vt:lpstr>Diversiteit</vt:lpstr>
      <vt:lpstr>Inclusie</vt:lpstr>
      <vt:lpstr>Inclusie in het onderwijs</vt:lpstr>
      <vt:lpstr>Trailer van de docu</vt:lpstr>
      <vt:lpstr>Korte Pauze</vt:lpstr>
      <vt:lpstr>Bezig met de opdracht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Diversiteit &amp; Inclusie</dc:title>
  <dc:creator>Linda van der Zeeuw</dc:creator>
  <cp:lastModifiedBy>Janny Schinkel</cp:lastModifiedBy>
  <cp:revision>8</cp:revision>
  <dcterms:created xsi:type="dcterms:W3CDTF">2022-12-07T22:00:21Z</dcterms:created>
  <dcterms:modified xsi:type="dcterms:W3CDTF">2024-11-25T05:19:26Z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